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3" r:id="rId7"/>
    <p:sldId id="269" r:id="rId8"/>
    <p:sldId id="265" r:id="rId9"/>
    <p:sldId id="267" r:id="rId10"/>
    <p:sldId id="270" r:id="rId11"/>
    <p:sldId id="278" r:id="rId12"/>
    <p:sldId id="272" r:id="rId13"/>
    <p:sldId id="273" r:id="rId14"/>
    <p:sldId id="277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40A2-C583-4E52-BBD2-2F42F618696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F9DD-A8C1-4FFA-81C8-9E9D80A35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EB6B5-143E-4890-9322-42B6A383BF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0.gif"/><Relationship Id="rId4" Type="http://schemas.openxmlformats.org/officeDocument/2006/relationships/hyperlink" Target="http://fotki.yandex.ru/users/fot462/view/143997/?page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7463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User\Рабочий стол\Free-Download-Nature-Wallpaper-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9075"/>
            <a:ext cx="905408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Буду я природі другом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      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" name="Picture 2" descr="D:\НАТАШЕЧКА\МАЛЮНКИ\цветы\red_rose_closeup_opening_h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76872"/>
            <a:ext cx="3467100" cy="44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9107" y="2060848"/>
            <a:ext cx="58512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Йтиму садом, полем, а чи лугом, </a:t>
            </a:r>
          </a:p>
          <a:p>
            <a:r>
              <a:rPr lang="uk-UA" sz="2800" dirty="0"/>
              <a:t>б</a:t>
            </a:r>
            <a:r>
              <a:rPr lang="uk-UA" sz="2800" dirty="0" smtClean="0"/>
              <a:t>уду я природі вірним другом.</a:t>
            </a:r>
          </a:p>
          <a:p>
            <a:r>
              <a:rPr lang="uk-UA" sz="2800" dirty="0" smtClean="0"/>
              <a:t>Не столочу навіть і трави.</a:t>
            </a:r>
          </a:p>
          <a:p>
            <a:r>
              <a:rPr lang="uk-UA" sz="2800" dirty="0" smtClean="0"/>
              <a:t>Я скажу їй:- Зеленій, живи!</a:t>
            </a:r>
          </a:p>
          <a:p>
            <a:r>
              <a:rPr lang="uk-UA" sz="2800" dirty="0" smtClean="0"/>
              <a:t>Коли лісом буду я іти,</a:t>
            </a:r>
          </a:p>
          <a:p>
            <a:r>
              <a:rPr lang="uk-UA" sz="2800" dirty="0" smtClean="0"/>
              <a:t>теж посію зерна доброти.</a:t>
            </a:r>
          </a:p>
          <a:p>
            <a:r>
              <a:rPr lang="uk-UA" sz="2800" dirty="0" smtClean="0"/>
              <a:t>Побажаю дереву і пташці,</a:t>
            </a:r>
          </a:p>
          <a:p>
            <a:r>
              <a:rPr lang="uk-UA" sz="2800" dirty="0"/>
              <a:t>щ</a:t>
            </a:r>
            <a:r>
              <a:rPr lang="uk-UA" sz="2800" dirty="0" smtClean="0"/>
              <a:t>об  вони жили у мирі й щасті.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          С. Жупанин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07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enc_39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00346" y="259307"/>
            <a:ext cx="935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  </a:t>
            </a:r>
            <a:r>
              <a:rPr lang="uk-UA" sz="4800" b="1" dirty="0" smtClean="0">
                <a:solidFill>
                  <a:srgbClr val="002060"/>
                </a:solidFill>
              </a:rPr>
              <a:t>Первинне сприймання тексту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2946" y="1476073"/>
            <a:ext cx="7348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 </a:t>
            </a:r>
            <a:r>
              <a:rPr lang="uk-UA" sz="2800" dirty="0" smtClean="0"/>
              <a:t>- За що любили дівчинку всі люди на селі?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57459" y="2237979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За добре і щире серце.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2496" y="2996952"/>
            <a:ext cx="946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800" dirty="0" smtClean="0"/>
              <a:t>- Чому вона вирішила посадити край </a:t>
            </a:r>
            <a:r>
              <a:rPr lang="uk-UA" sz="2800" dirty="0"/>
              <a:t>ш</a:t>
            </a:r>
            <a:r>
              <a:rPr lang="uk-UA" sz="2800" dirty="0" smtClean="0"/>
              <a:t>ляху стебельце?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935" y="4869160"/>
            <a:ext cx="714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 - У вигляді чого були зернятка в ягідках?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48616" y="5733256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У вигляді серця.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935" y="3984915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Бо навкруги нічого не росло.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00291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2859" y="0"/>
            <a:ext cx="6598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>
                <a:solidFill>
                  <a:srgbClr val="002060"/>
                </a:solidFill>
              </a:rPr>
              <a:t>Уважний читач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77" y="1172920"/>
            <a:ext cx="828784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4000" dirty="0" smtClean="0">
                <a:solidFill>
                  <a:srgbClr val="FFFF00"/>
                </a:solidFill>
              </a:rPr>
              <a:t>… як намистинки, виблискують…</a:t>
            </a:r>
          </a:p>
          <a:p>
            <a:pPr marL="285750" indent="-285750">
              <a:buFontTx/>
              <a:buChar char="-"/>
            </a:pPr>
            <a:r>
              <a:rPr lang="uk-UA" sz="4000" dirty="0" smtClean="0">
                <a:solidFill>
                  <a:srgbClr val="FFFF00"/>
                </a:solidFill>
              </a:rPr>
              <a:t>… зернятко, схоже…</a:t>
            </a:r>
          </a:p>
          <a:p>
            <a:pPr marL="285750" indent="-285750">
              <a:buFontTx/>
              <a:buChar char="-"/>
            </a:pPr>
            <a:r>
              <a:rPr lang="uk-UA" sz="4000" dirty="0" smtClean="0">
                <a:solidFill>
                  <a:srgbClr val="FFFF00"/>
                </a:solidFill>
              </a:rPr>
              <a:t>... до свого улюбленця…</a:t>
            </a:r>
          </a:p>
          <a:p>
            <a:pPr marL="285750" indent="-285750">
              <a:buFontTx/>
              <a:buChar char="-"/>
            </a:pPr>
            <a:r>
              <a:rPr lang="uk-UA" sz="4000" dirty="0" smtClean="0">
                <a:solidFill>
                  <a:srgbClr val="FFFF00"/>
                </a:solidFill>
              </a:rPr>
              <a:t>… не забули, подаруй …</a:t>
            </a:r>
          </a:p>
          <a:p>
            <a:pPr marL="285750" indent="-285750">
              <a:buFontTx/>
              <a:buChar char="-"/>
            </a:pPr>
            <a:r>
              <a:rPr lang="uk-UA" sz="4000" dirty="0" smtClean="0">
                <a:solidFill>
                  <a:srgbClr val="FFFF00"/>
                </a:solidFill>
              </a:rPr>
              <a:t>… і називають той кущ …</a:t>
            </a:r>
          </a:p>
          <a:p>
            <a:pPr marL="285750" indent="-285750">
              <a:buFontTx/>
              <a:buChar char="-"/>
            </a:pPr>
            <a:endParaRPr lang="uk-UA" sz="4000" dirty="0">
              <a:solidFill>
                <a:srgbClr val="FFFF00"/>
              </a:solidFill>
            </a:endParaRPr>
          </a:p>
          <a:p>
            <a:r>
              <a:rPr lang="uk-UA" sz="4000" dirty="0" smtClean="0">
                <a:solidFill>
                  <a:srgbClr val="FFFF00"/>
                </a:solidFill>
              </a:rPr>
              <a:t>Знайди і прочитай уривок казки, 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до якого вміщено малюнок.</a:t>
            </a:r>
          </a:p>
          <a:p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86504"/>
            <a:ext cx="7920880" cy="5577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6000" dirty="0" smtClean="0">
                <a:solidFill>
                  <a:srgbClr val="0070C0"/>
                </a:solidFill>
              </a:rPr>
              <a:t>                Висновок</a:t>
            </a:r>
          </a:p>
          <a:p>
            <a:pPr marL="45720" indent="0">
              <a:buNone/>
            </a:pPr>
            <a:endParaRPr lang="uk-UA" sz="3200" dirty="0" smtClean="0"/>
          </a:p>
          <a:p>
            <a:pPr marL="45720" indent="0">
              <a:buNone/>
            </a:pPr>
            <a:r>
              <a:rPr lang="uk-UA" sz="2800" dirty="0" smtClean="0"/>
              <a:t>Спасибі тим роботящим рукам, </a:t>
            </a:r>
          </a:p>
          <a:p>
            <a:pPr marL="45720" indent="0">
              <a:buNone/>
            </a:pPr>
            <a:r>
              <a:rPr lang="uk-UA" sz="2800" dirty="0" smtClean="0"/>
              <a:t>що цей кущ посадили,</a:t>
            </a:r>
          </a:p>
          <a:p>
            <a:pPr marL="45720" indent="0">
              <a:buNone/>
            </a:pPr>
            <a:r>
              <a:rPr lang="uk-UA" sz="2800" dirty="0" smtClean="0"/>
              <a:t> і тому доброму серцю, </a:t>
            </a:r>
          </a:p>
          <a:p>
            <a:pPr marL="45720" indent="0">
              <a:buNone/>
            </a:pPr>
            <a:r>
              <a:rPr lang="uk-UA" sz="2800" dirty="0" smtClean="0"/>
              <a:t>що його викохало! </a:t>
            </a:r>
          </a:p>
          <a:p>
            <a:pPr marL="45720" indent="0">
              <a:buNone/>
            </a:pPr>
            <a:r>
              <a:rPr lang="uk-UA" sz="2800" dirty="0" smtClean="0"/>
              <a:t>Головне не гарні слова, </a:t>
            </a:r>
          </a:p>
          <a:p>
            <a:pPr marL="45720" indent="0">
              <a:buNone/>
            </a:pPr>
            <a:r>
              <a:rPr lang="uk-UA" sz="2800" dirty="0" smtClean="0"/>
              <a:t>а добрі справи;</a:t>
            </a:r>
            <a:r>
              <a:rPr lang="ru-RU" sz="2800" dirty="0" smtClean="0"/>
              <a:t> </a:t>
            </a:r>
          </a:p>
          <a:p>
            <a:pPr marL="45720" indent="0">
              <a:buNone/>
            </a:pPr>
            <a:r>
              <a:rPr lang="ru-RU" sz="2800" dirty="0" err="1" smtClean="0"/>
              <a:t>навчитися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приносити</a:t>
            </a:r>
            <a:r>
              <a:rPr lang="ru-RU" sz="2800" dirty="0" smtClean="0"/>
              <a:t> </a:t>
            </a:r>
          </a:p>
          <a:p>
            <a:pPr marL="45720" indent="0">
              <a:buNone/>
            </a:pPr>
            <a:r>
              <a:rPr lang="ru-RU" sz="2800" dirty="0" smtClean="0"/>
              <a:t>людям </a:t>
            </a:r>
            <a:r>
              <a:rPr lang="ru-RU" sz="2800" dirty="0" err="1" smtClean="0"/>
              <a:t>користь</a:t>
            </a:r>
            <a:r>
              <a:rPr lang="ru-RU" sz="2800" dirty="0" smtClean="0"/>
              <a:t>!</a:t>
            </a:r>
            <a:endParaRPr lang="uk-UA" sz="2800" dirty="0" smtClean="0"/>
          </a:p>
        </p:txBody>
      </p:sp>
      <p:pic>
        <p:nvPicPr>
          <p:cNvPr id="7170" name="Picture 2" descr="C:\Documents and Settings\User\Рабочий стол\1267095718_41148fec3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857500" cy="19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2846876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1683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74346664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150"/>
              </a:spcBef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     </a:t>
            </a:r>
            <a:r>
              <a:rPr lang="uk-UA" sz="6600" b="1" dirty="0" smtClean="0">
                <a:solidFill>
                  <a:srgbClr val="FF0000"/>
                </a:solidFill>
              </a:rPr>
              <a:t>Задачі </a:t>
            </a:r>
            <a:r>
              <a:rPr lang="uk-UA" sz="6600" b="1" dirty="0">
                <a:solidFill>
                  <a:srgbClr val="FF0000"/>
                </a:solidFill>
              </a:rPr>
              <a:t>від Калинки</a:t>
            </a:r>
            <a:endParaRPr lang="ru-RU" sz="11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670"/>
              </a:spcBef>
              <a:buNone/>
            </a:pPr>
            <a:endParaRPr lang="uk-UA" sz="32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670"/>
              </a:spcBef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>
                <a:solidFill>
                  <a:schemeClr val="bg1"/>
                </a:solidFill>
              </a:rPr>
              <a:t>одному кетязі калини 20 ягід, а в іншому на 5 більше. Скільки ягід в другому кетязі?</a:t>
            </a:r>
            <a:endParaRPr lang="ru-RU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670"/>
              </a:spcBef>
              <a:buNone/>
            </a:pPr>
            <a:endParaRPr lang="uk-UA" sz="32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670"/>
              </a:spcBef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З </a:t>
            </a:r>
            <a:r>
              <a:rPr lang="uk-UA" sz="3200" b="1" dirty="0">
                <a:solidFill>
                  <a:schemeClr val="bg1"/>
                </a:solidFill>
              </a:rPr>
              <a:t>куща калини отримали 12 кг ягід, для соку взяли 3 кг ягід,а  з решти зварили мармелад. Скільки кг ягід узяли для мармеладу? </a:t>
            </a:r>
            <a:endParaRPr lang="ru-RU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670"/>
              </a:spcBef>
              <a:buNone/>
            </a:pPr>
            <a:endParaRPr lang="uk-UA" sz="32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670"/>
              </a:spcBef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Тривалість </a:t>
            </a:r>
            <a:r>
              <a:rPr lang="uk-UA" sz="3200" b="1" dirty="0">
                <a:solidFill>
                  <a:schemeClr val="bg1"/>
                </a:solidFill>
              </a:rPr>
              <a:t>життя горобини 80 років, калини – на 30 років менше. Якою є тривалість життя калини?</a:t>
            </a:r>
            <a:endParaRPr lang="ru-RU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7691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7413" name="Рисунок 3" descr="школьный бланк для младших клас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109" y="822933"/>
            <a:ext cx="58578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Обери домашнє завдання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962" y="2348880"/>
            <a:ext cx="5715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С.84-86,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читати,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переказувати за планом;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-86,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читати,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дати характеристику дівчинці.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3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7691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37" name="WordArt 3"/>
          <p:cNvSpPr>
            <a:spLocks noChangeArrowheads="1" noChangeShapeType="1" noTextEdit="1"/>
          </p:cNvSpPr>
          <p:nvPr/>
        </p:nvSpPr>
        <p:spPr bwMode="auto">
          <a:xfrm>
            <a:off x="571500" y="1500188"/>
            <a:ext cx="8286750" cy="3429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Дякую за увагу!</a:t>
            </a:r>
          </a:p>
        </p:txBody>
      </p:sp>
      <p:pic>
        <p:nvPicPr>
          <p:cNvPr id="18438" name="Picture 9" descr="&amp;Bcy;&amp;ocy;&amp;zhcy;&amp;softcy;&amp;yacy; &amp;kcy;&amp;ocy;&amp;rcy;&amp;ocy;&amp;v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489"/>
            <a:ext cx="10691813" cy="798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738188" y="655638"/>
            <a:ext cx="82804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Дякую за урок!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2374643"/>
            <a:ext cx="5958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Ось і пролунав дзвінок – </a:t>
            </a:r>
          </a:p>
          <a:p>
            <a:r>
              <a:rPr lang="uk-UA" sz="4000" dirty="0" smtClean="0"/>
              <a:t>закінчився наш урок.</a:t>
            </a:r>
          </a:p>
          <a:p>
            <a:r>
              <a:rPr lang="uk-UA" sz="4000" dirty="0" smtClean="0"/>
              <a:t>За роботу по заслузі! </a:t>
            </a:r>
          </a:p>
          <a:p>
            <a:r>
              <a:rPr lang="uk-UA" sz="4000" dirty="0" smtClean="0"/>
              <a:t>Щиро дякую вам, друзі.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326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beautiful-nature-soothing-pictures-001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" y="0"/>
            <a:ext cx="9144000" cy="69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69336"/>
            <a:ext cx="4480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Друг природі</a:t>
            </a:r>
            <a:endParaRPr lang="ru-RU" sz="6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97416" y="1715662"/>
            <a:ext cx="504056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361" y="2352645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Дбає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9872" y="1715662"/>
            <a:ext cx="72008" cy="9932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20072" y="1715662"/>
            <a:ext cx="216024" cy="9932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61786" y="1492211"/>
            <a:ext cx="432048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49444" y="2850050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Вивчає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6038" y="2724567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Саджає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2050" y="2352645"/>
            <a:ext cx="267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Милується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Рабочий стол\romanov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8" y="3222868"/>
            <a:ext cx="1769418" cy="29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istock_000006037154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54" y="3660698"/>
            <a:ext cx="1683035" cy="28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sazha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92" y="3697880"/>
            <a:ext cx="1806008" cy="27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iывап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11" y="3390402"/>
            <a:ext cx="1794420" cy="28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8067" y="1556792"/>
            <a:ext cx="5976664" cy="48245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2800" dirty="0" smtClean="0"/>
              <a:t>За хатиною в садочку</a:t>
            </a:r>
          </a:p>
          <a:p>
            <a:pPr marL="45720" indent="0">
              <a:buNone/>
            </a:pPr>
            <a:r>
              <a:rPr lang="uk-UA" sz="2800" dirty="0" smtClean="0"/>
              <a:t>У зеленому віночку</a:t>
            </a:r>
          </a:p>
          <a:p>
            <a:pPr marL="45720" indent="0">
              <a:buNone/>
            </a:pPr>
            <a:r>
              <a:rPr lang="uk-UA" sz="2800" dirty="0" smtClean="0"/>
              <a:t>Та в червоних намистинках</a:t>
            </a:r>
          </a:p>
          <a:p>
            <a:pPr marL="45720" indent="0">
              <a:buNone/>
            </a:pPr>
            <a:r>
              <a:rPr lang="uk-UA" sz="2800" dirty="0" smtClean="0"/>
              <a:t>Стане, наче молода.</a:t>
            </a:r>
          </a:p>
          <a:p>
            <a:pPr marL="45720" indent="0">
              <a:buNone/>
            </a:pPr>
            <a:r>
              <a:rPr lang="uk-UA" sz="2800" dirty="0" smtClean="0"/>
              <a:t>І збігаються всі діти,</a:t>
            </a:r>
          </a:p>
          <a:p>
            <a:pPr marL="45720" indent="0">
              <a:buNone/>
            </a:pPr>
            <a:r>
              <a:rPr lang="uk-UA" sz="2800" dirty="0" smtClean="0"/>
              <a:t>Щоб на неї поглядіти.</a:t>
            </a:r>
          </a:p>
          <a:p>
            <a:pPr marL="45720" indent="0">
              <a:buNone/>
            </a:pPr>
            <a:r>
              <a:rPr lang="uk-UA" sz="2800" dirty="0" smtClean="0"/>
              <a:t>За намисто кожен – смик!</a:t>
            </a:r>
          </a:p>
          <a:p>
            <a:pPr marL="45720" indent="0">
              <a:buNone/>
            </a:pPr>
            <a:r>
              <a:rPr lang="uk-UA" sz="2800" dirty="0" smtClean="0"/>
              <a:t>Та й укине за язик.</a:t>
            </a:r>
          </a:p>
          <a:p>
            <a:pPr marL="45720" indent="0">
              <a:buNone/>
            </a:pPr>
            <a:r>
              <a:rPr lang="uk-UA" sz="2800" dirty="0" smtClean="0"/>
              <a:t>Зветься ж ця рослина – червона …</a:t>
            </a:r>
          </a:p>
          <a:p>
            <a:pPr marL="45720" indent="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Рабочий стол\0e769dad8bebccbe5dde7d969e319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31" y="4293096"/>
            <a:ext cx="266429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4753" y="0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Загадка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Picture 2" descr="D:\НАТАШЕЧКА\МАЛЮНКИ\цветы\violet_flower_divider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962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7691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098" name="Picture 2" descr="C:\Documents and Settings\User\Рабочий стол\вер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6" y="2352523"/>
            <a:ext cx="3980718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kern="10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Без  </a:t>
            </a:r>
            <a:r>
              <a:rPr lang="ru-RU" sz="5400" kern="10" cap="all" spc="0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верби</a:t>
            </a:r>
            <a:r>
              <a:rPr lang="ru-RU" sz="5400" kern="10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  </a:t>
            </a:r>
            <a:r>
              <a:rPr lang="ru-RU" sz="5400" kern="10" cap="all" spc="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і </a:t>
            </a:r>
            <a:r>
              <a:rPr lang="ru-RU" sz="5400" kern="10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 </a:t>
            </a:r>
            <a:r>
              <a:rPr lang="ru-RU" sz="5400" kern="10" cap="all" spc="0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калини</a:t>
            </a:r>
            <a:r>
              <a:rPr lang="ru-RU" sz="5400" kern="10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 </a:t>
            </a:r>
            <a:endParaRPr lang="ru-RU" sz="5400" kern="10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Impact"/>
            </a:endParaRPr>
          </a:p>
          <a:p>
            <a:pPr algn="ctr"/>
            <a:r>
              <a:rPr lang="ru-RU" sz="5400" kern="10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Нема   </a:t>
            </a:r>
            <a:r>
              <a:rPr lang="ru-RU" sz="5400" kern="10" cap="all" spc="0" dirty="0" err="1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Impact"/>
              </a:rPr>
              <a:t>України</a:t>
            </a:r>
            <a:endParaRPr lang="ru-RU" sz="5400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 descr="C:\Documents and Settings\User\Рабочий стол\maska-iz-kalin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376336"/>
            <a:ext cx="40684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242" y="260648"/>
            <a:ext cx="90007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Журналістські знахідки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Documents and Settings\User\Рабочий стол\4984638_w640_h640_kalin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6" y="1340768"/>
            <a:ext cx="3312368" cy="32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x_dc98a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172"/>
            <a:ext cx="3933786" cy="31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02" y="3212976"/>
            <a:ext cx="4536504" cy="34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-24313" y="0"/>
            <a:ext cx="9144000" cy="6837099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9" descr="AGEZ8DVCA6TPYSYCAJSU7DRCAX5JSE0CACCQKJ2CATTUV0NCAEP4Z53CA1AFT20CATUYH6FCAMWGAXRCAIRSTETCAVPXIPYCAZ457MQCALU6QOECAI8L82BCA5DBKVJCA4PV81WCA8PGJMZCA7KEDSACAATP7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643182"/>
            <a:ext cx="357190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b_ka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2"/>
            <a:ext cx="4322761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ccdad2e68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1643074" cy="167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511288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5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Червона калина від ста хвороб лікує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0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7691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3786182" y="404813"/>
            <a:ext cx="4900618" cy="2524121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Batang" pitchFamily="18" charset="-127"/>
                <a:cs typeface="Angsana New" pitchFamily="18" charset="-34"/>
              </a:rPr>
              <a:t>Галина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Batang" pitchFamily="18" charset="-127"/>
                <a:cs typeface="Angsana New" pitchFamily="18" charset="-34"/>
              </a:rPr>
              <a:t> Демченко</a:t>
            </a:r>
            <a:r>
              <a:rPr lang="uk-UA" sz="5400" b="1" i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Batang" pitchFamily="18" charset="-127"/>
                <a:cs typeface="Angsana New" pitchFamily="18" charset="-34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Batang" pitchFamily="18" charset="-127"/>
                <a:cs typeface="Angsana New" pitchFamily="18" charset="-34"/>
              </a:rPr>
              <a:t>«Калинка»</a:t>
            </a:r>
            <a:endParaRPr lang="ru-RU" sz="5400" b="1" i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Batang" pitchFamily="18" charset="-127"/>
              <a:cs typeface="Angsana New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8340" r="50002" b="12418"/>
          <a:stretch>
            <a:fillRect/>
          </a:stretch>
        </p:blipFill>
        <p:spPr bwMode="auto">
          <a:xfrm>
            <a:off x="285750" y="285750"/>
            <a:ext cx="335756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img-fotki.yandex.ru/get/3013/fot462.21/0_2327c_f08a26b_L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643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Documents and Settings\User\Рабочий стол\кущ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80928"/>
            <a:ext cx="5352256" cy="38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702" y="4941168"/>
            <a:ext cx="2930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ru-RU" sz="3600" b="1" dirty="0"/>
              <a:t>(1922-1986)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7691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9221" name="Picture 2" descr="D:\Ирина\шаблони презентацій\шаблони діти 3\fonoform\55e9c9b077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1625" y="214313"/>
            <a:ext cx="6429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ЗНАЙОМІ   НЕЗНАЙОМЦІ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3" y="1143000"/>
            <a:ext cx="757237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Попідвіконню  -     під вікном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Курний шлях  -      у пилюці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Обабіч  -                  з обох сторін дороги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Гущавина  -            густий ліс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привіллі   -        на волі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Крислатий кущ  -  розложистий, рясний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Подорожній   -        людина, яка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подорожує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Стрепенувся   -      прокинувся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Гульк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-                   раптово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6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30" name="Picture 6" descr="D:\Уроки\анімація\ф калини 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30718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1JPG_3639345_30228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14813"/>
            <a:ext cx="3071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Уроки\анімація\nasekomoe-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43375"/>
            <a:ext cx="91916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Уроки\анімація\nasek_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4000500"/>
            <a:ext cx="1266826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0" y="1214438"/>
            <a:ext cx="2928938" cy="2571750"/>
            <a:chOff x="3143240" y="1214422"/>
            <a:chExt cx="2643206" cy="2411939"/>
          </a:xfrm>
        </p:grpSpPr>
        <p:pic>
          <p:nvPicPr>
            <p:cNvPr id="11282" name="Рисунок 36" descr="дети5 - копия (3)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1285860"/>
              <a:ext cx="2643206" cy="225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Рисунок 35" descr="63859640_1284147796_03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1214422"/>
              <a:ext cx="1857387" cy="241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5" descr="D:\Уроки\анімація\nasek_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1688" y="3071813"/>
            <a:ext cx="107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Уроки\анімація\nasekomoe-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25" y="3429000"/>
            <a:ext cx="93821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6215063" y="1000125"/>
            <a:ext cx="2714625" cy="2649538"/>
            <a:chOff x="6143636" y="857232"/>
            <a:chExt cx="2709105" cy="2577778"/>
          </a:xfrm>
        </p:grpSpPr>
        <p:pic>
          <p:nvPicPr>
            <p:cNvPr id="11278" name="Рисунок 21" descr="0_63b7c_93c208e4_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857232"/>
              <a:ext cx="2460223" cy="25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Рисунок 22" descr="02444890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533" y="989141"/>
              <a:ext cx="1921376" cy="204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Рисунок 23" descr="d922839ef111f104d42505d93b5e5303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382" y="1090345"/>
              <a:ext cx="1261327" cy="212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Рисунок 24" descr="0_5a6df_a7a1b9c6_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338" y="2428868"/>
              <a:ext cx="637403" cy="95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714480" y="285728"/>
            <a:ext cx="5786478" cy="1015663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>
                <a:rot lat="598846" lon="21296540" rev="21573483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Читання казки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Объект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"/>
          <a:stretch>
            <a:fillRect/>
          </a:stretch>
        </p:blipFill>
        <p:spPr bwMode="auto">
          <a:xfrm>
            <a:off x="3286125" y="2071688"/>
            <a:ext cx="29289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5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434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Червона калина від ста хвороб лікує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20</cp:revision>
  <dcterms:modified xsi:type="dcterms:W3CDTF">2012-11-19T15:11:35Z</dcterms:modified>
</cp:coreProperties>
</file>