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79" r:id="rId4"/>
    <p:sldId id="281" r:id="rId5"/>
    <p:sldId id="282" r:id="rId6"/>
    <p:sldId id="27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DFFFF"/>
    <a:srgbClr val="008000"/>
    <a:srgbClr val="0000FF"/>
    <a:srgbClr val="E62A72"/>
    <a:srgbClr val="EC7E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22" autoAdjust="0"/>
  </p:normalViewPr>
  <p:slideViewPr>
    <p:cSldViewPr>
      <p:cViewPr>
        <p:scale>
          <a:sx n="78" d="100"/>
          <a:sy n="78" d="100"/>
        </p:scale>
        <p:origin x="-257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22499-EC7A-4182-8FDE-34E2A804950D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44C2-A394-4668-BC9D-1BB5D2B40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BF7C-453C-496F-AB16-0090C16D4C38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2C48-80DD-4783-846D-A22CD85EE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F861D-277F-4932-9AD6-0D7C562A46A2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DBDE-5751-4801-87A2-6418F0D27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69AE2-4F87-4E22-9EB2-69DBAD2DD23E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0999-F893-4612-824C-6135C9BF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B605-8401-4540-8FC0-669E8570B679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F5EE-30EC-42DE-AD22-27FFC9C33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78F4-D332-420E-8B4F-AC7389BEF977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DB67-C1DD-48D6-9455-09D6F363F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33FA-FE09-464C-96DC-DECB72C3D928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7202-6003-485C-BE27-88D11A265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0309-E49D-449D-8190-E172BFBC4708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97E7-AD81-4523-B188-5137B54E2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02453-F872-460F-969B-853A74FEFF95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466D-9631-46C8-A5DE-5348BCD0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10B6-7BAB-4434-BE2E-5846C47CCCBE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6248-59A6-4A1F-AA2B-FA706A656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B44E-CCE9-46AA-B133-8AB64D989605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D5CD-083F-4EDD-A69B-C9B803808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63D65B-7F77-43B5-9D13-4A2850D72E4D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8FB781-6578-487A-8D2B-622B20CE3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500813" cy="1470025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Обласна</a:t>
            </a:r>
            <a:b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</a:b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творча</a:t>
            </a:r>
            <a:b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</a:b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філологічна </a:t>
            </a:r>
            <a:b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</a:b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майстерня№7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940" y="836712"/>
            <a:ext cx="634173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Формування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креативної </a:t>
            </a:r>
          </a:p>
          <a:p>
            <a:pPr algn="ctr"/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особистості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учня</a:t>
            </a:r>
            <a:endParaRPr lang="ru-RU" sz="4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систем</a:t>
            </a:r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 </a:t>
            </a:r>
          </a:p>
          <a:p>
            <a:pPr algn="ctr"/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позакласної роботи</a:t>
            </a:r>
          </a:p>
          <a:p>
            <a:pPr algn="ctr"/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вчителів-філологів</a:t>
            </a:r>
          </a:p>
        </p:txBody>
      </p:sp>
    </p:spTree>
  </p:cSld>
  <p:clrMapOvr>
    <a:masterClrMapping/>
  </p:clrMapOvr>
  <p:transition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842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3625857"/>
          </a:xfrm>
          <a:effectLst/>
        </p:spPr>
        <p:txBody>
          <a:bodyPr/>
          <a:lstStyle/>
          <a:p>
            <a:pPr algn="ctr">
              <a:buNone/>
            </a:pPr>
            <a:r>
              <a:rPr lang="uk-UA" sz="2800" b="1" dirty="0" smtClean="0">
                <a:solidFill>
                  <a:srgbClr val="C00000"/>
                </a:solidFill>
              </a:rPr>
              <a:t>Керівник проекту:</a:t>
            </a:r>
            <a:r>
              <a:rPr lang="uk-UA" sz="2800" b="1" dirty="0" smtClean="0"/>
              <a:t>  </a:t>
            </a:r>
            <a:r>
              <a:rPr lang="uk-UA" sz="2800" b="1" dirty="0" err="1" smtClean="0">
                <a:solidFill>
                  <a:schemeClr val="accent5">
                    <a:lumMod val="50000"/>
                  </a:schemeClr>
                </a:solidFill>
              </a:rPr>
              <a:t>Чубарова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</a:rPr>
              <a:t> М.Є.</a:t>
            </a:r>
            <a:r>
              <a:rPr lang="uk-UA" sz="2400" b="1" dirty="0" smtClean="0"/>
              <a:t>,завідуюча навчально-методичної лабораторії російської мови і світової літератури ДОІППО.</a:t>
            </a:r>
            <a:endParaRPr lang="ru-RU" sz="2400" b="1" dirty="0" smtClean="0"/>
          </a:p>
          <a:p>
            <a:pPr algn="ctr">
              <a:buNone/>
            </a:pP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Керівники майстерні:</a:t>
            </a:r>
          </a:p>
          <a:p>
            <a:pPr algn="ctr">
              <a:buNone/>
            </a:pPr>
            <a:r>
              <a:rPr lang="uk-UA" sz="28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Твердохлєбова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Т.В.</a:t>
            </a:r>
          </a:p>
          <a:p>
            <a:pPr algn="ctr">
              <a:buNone/>
            </a:pPr>
            <a:r>
              <a:rPr lang="uk-UA" sz="2800" b="1" dirty="0" err="1" smtClean="0"/>
              <a:t>Широківська</a:t>
            </a:r>
            <a:r>
              <a:rPr lang="uk-UA" sz="2800" b="1" dirty="0" smtClean="0"/>
              <a:t> СЗШ №2</a:t>
            </a:r>
          </a:p>
          <a:p>
            <a:pPr algn="ctr">
              <a:buNone/>
            </a:pPr>
            <a:r>
              <a:rPr lang="uk-UA" sz="2800" b="1" dirty="0" smtClean="0"/>
              <a:t>тел. </a:t>
            </a:r>
            <a:r>
              <a:rPr lang="uk-UA" sz="2800" b="1" dirty="0" smtClean="0"/>
              <a:t>0678758003</a:t>
            </a:r>
          </a:p>
          <a:p>
            <a:pPr algn="ctr">
              <a:buNone/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Земляна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Л.В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uk-UA" sz="2400" b="1" dirty="0" err="1" smtClean="0"/>
              <a:t>Петропавлівська</a:t>
            </a:r>
            <a:r>
              <a:rPr lang="uk-UA" sz="2400" b="1" dirty="0" smtClean="0"/>
              <a:t> СЗШ №2</a:t>
            </a:r>
          </a:p>
          <a:p>
            <a:pPr algn="ctr">
              <a:buNone/>
            </a:pPr>
            <a:r>
              <a:rPr lang="uk-UA" sz="2400" b="1" dirty="0" smtClean="0"/>
              <a:t>тел. 0955342556</a:t>
            </a:r>
          </a:p>
          <a:p>
            <a:pPr algn="ctr">
              <a:buNone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</a:rPr>
              <a:t>Наказ </a:t>
            </a: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</a:rPr>
              <a:t>Головного управління освіти і науки від 14.05.2012р. №112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643314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sng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57166"/>
            <a:ext cx="6143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    Обласна   творча    філологічна </a:t>
            </a:r>
            <a:b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</a:b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                  майстерня №7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2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Напрямки роботи: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Формування фільмотеки для проведення уроків з вивчення художніх творів, біографії авторів  та позакласних заходів.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Розробка методичного комплексу до відзначення ювілейних дат письменників, художніх творів, літературних героїв.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Забезпечення методичної підтримки для проведення позакласних заходів з предмету.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5572125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5040560"/>
          </a:xfrm>
          <a:effectLst/>
        </p:spPr>
        <p:txBody>
          <a:bodyPr/>
          <a:lstStyle/>
          <a:p>
            <a:pPr lvl="0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Розвиток творчої  особистості учня в позакласній роботі засобами  інноваційних технологій.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Програмне забезпечення та методична підтримка гурткової,  студійної, факультативної роботи.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uk-UA" dirty="0" smtClean="0"/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Проведення методичних тижнів з предмету.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Використання різних видів мистецтв у системі позакласної роботи.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Висвітлення матеріалів роботи філологічної майстерні в українських періодичних </a:t>
            </a:r>
          </a:p>
          <a:p>
            <a:pPr lvl="0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  виданнях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5572125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786322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619672" y="476672"/>
            <a:ext cx="5911618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000" b="1" cap="all" spc="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Запрошуємо</a:t>
            </a:r>
            <a:r>
              <a:rPr lang="ru-RU" sz="6000" b="1" cap="all" spc="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uk-UA" sz="6000" b="1" cap="all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До співпраці!!!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00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5000636"/>
            <a:ext cx="1409700" cy="140137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168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Обласна творча філологічна  майстерня№7</vt:lpstr>
      <vt:lpstr>Слайд 2</vt:lpstr>
      <vt:lpstr>Слайд 3</vt:lpstr>
      <vt:lpstr>Напрямки роботи: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86</cp:revision>
  <dcterms:modified xsi:type="dcterms:W3CDTF">2013-02-07T19:36:43Z</dcterms:modified>
</cp:coreProperties>
</file>