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2FBA2E-FEC8-48D9-9962-030988C0421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37ABA5-E468-4BCC-A0BC-01CF39D23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BA2E-FEC8-48D9-9962-030988C0421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ABA5-E468-4BCC-A0BC-01CF39D23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BA2E-FEC8-48D9-9962-030988C0421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ABA5-E468-4BCC-A0BC-01CF39D23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BA2E-FEC8-48D9-9962-030988C0421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ABA5-E468-4BCC-A0BC-01CF39D23DA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BA2E-FEC8-48D9-9962-030988C0421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ABA5-E468-4BCC-A0BC-01CF39D23DA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BA2E-FEC8-48D9-9962-030988C0421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ABA5-E468-4BCC-A0BC-01CF39D23D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BA2E-FEC8-48D9-9962-030988C0421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ABA5-E468-4BCC-A0BC-01CF39D23D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BA2E-FEC8-48D9-9962-030988C0421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ABA5-E468-4BCC-A0BC-01CF39D23DA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BA2E-FEC8-48D9-9962-030988C0421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ABA5-E468-4BCC-A0BC-01CF39D23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2FBA2E-FEC8-48D9-9962-030988C0421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ABA5-E468-4BCC-A0BC-01CF39D23D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2FBA2E-FEC8-48D9-9962-030988C0421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37ABA5-E468-4BCC-A0BC-01CF39D23D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2FBA2E-FEC8-48D9-9962-030988C0421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37ABA5-E468-4BCC-A0BC-01CF39D23D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5350" y="3356992"/>
            <a:ext cx="7772400" cy="1829761"/>
          </a:xfrm>
        </p:spPr>
        <p:txBody>
          <a:bodyPr/>
          <a:lstStyle/>
          <a:p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3645024"/>
            <a:ext cx="6328792" cy="1634852"/>
          </a:xfrm>
        </p:spPr>
        <p:txBody>
          <a:bodyPr>
            <a:normAutofit fontScale="92500" lnSpcReduction="20000"/>
          </a:bodyPr>
          <a:lstStyle/>
          <a:p>
            <a:r>
              <a:rPr lang="uk-UA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Приготувала</a:t>
            </a:r>
          </a:p>
          <a:p>
            <a:r>
              <a:rPr lang="uk-UA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Учениця 10 класу</a:t>
            </a:r>
          </a:p>
          <a:p>
            <a:r>
              <a:rPr lang="uk-UA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Широківської</a:t>
            </a:r>
            <a:r>
              <a:rPr lang="uk-UA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СЗШ №2</a:t>
            </a:r>
          </a:p>
          <a:p>
            <a:r>
              <a:rPr lang="uk-UA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Оболоник</a:t>
            </a:r>
            <a:r>
              <a:rPr lang="uk-UA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Ольга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8680"/>
            <a:ext cx="83804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Математика у </a:t>
            </a:r>
            <a:r>
              <a:rPr lang="ru-RU" sz="54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професії</a:t>
            </a:r>
            <a:r>
              <a: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батьків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63472"/>
            <a:ext cx="2331715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99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4869160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i="1" dirty="0" err="1">
                <a:solidFill>
                  <a:schemeClr val="accent6"/>
                </a:solidFill>
              </a:rPr>
              <a:t>К</a:t>
            </a:r>
            <a:r>
              <a:rPr lang="ru-RU" sz="1800" i="1" dirty="0" err="1" smtClean="0">
                <a:solidFill>
                  <a:schemeClr val="accent6"/>
                </a:solidFill>
              </a:rPr>
              <a:t>асир</a:t>
            </a:r>
            <a:r>
              <a:rPr lang="ru-RU" sz="1800" i="1" dirty="0" smtClean="0">
                <a:solidFill>
                  <a:schemeClr val="accent6"/>
                </a:solidFill>
              </a:rPr>
              <a:t> </a:t>
            </a:r>
            <a:r>
              <a:rPr lang="ru-RU" sz="1800" i="1" dirty="0">
                <a:solidFill>
                  <a:schemeClr val="accent6"/>
                </a:solidFill>
              </a:rPr>
              <a:t>в </a:t>
            </a:r>
            <a:r>
              <a:rPr lang="ru-RU" sz="1800" i="1" dirty="0" err="1" smtClean="0">
                <a:solidFill>
                  <a:schemeClr val="accent6"/>
                </a:solidFill>
              </a:rPr>
              <a:t>магазині</a:t>
            </a:r>
            <a:r>
              <a:rPr lang="ru-RU" sz="1800" i="1" dirty="0" smtClean="0">
                <a:solidFill>
                  <a:schemeClr val="accent6"/>
                </a:solidFill>
              </a:rPr>
              <a:t>,  </a:t>
            </a:r>
            <a:r>
              <a:rPr lang="ru-RU" sz="1800" i="1" dirty="0" err="1" smtClean="0">
                <a:solidFill>
                  <a:schemeClr val="accent6"/>
                </a:solidFill>
              </a:rPr>
              <a:t>працює</a:t>
            </a:r>
            <a:r>
              <a:rPr lang="ru-RU" sz="1800" i="1" dirty="0" smtClean="0">
                <a:solidFill>
                  <a:schemeClr val="accent6"/>
                </a:solidFill>
              </a:rPr>
              <a:t> </a:t>
            </a:r>
            <a:r>
              <a:rPr lang="ru-RU" sz="1800" i="1" dirty="0">
                <a:solidFill>
                  <a:schemeClr val="accent6"/>
                </a:solidFill>
              </a:rPr>
              <a:t>на </a:t>
            </a:r>
            <a:r>
              <a:rPr lang="ru-RU" sz="1800" i="1" dirty="0" err="1">
                <a:solidFill>
                  <a:schemeClr val="accent6"/>
                </a:solidFill>
              </a:rPr>
              <a:t>касовому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апараті</a:t>
            </a:r>
            <a:r>
              <a:rPr lang="ru-RU" sz="1800" i="1" dirty="0">
                <a:solidFill>
                  <a:schemeClr val="accent6"/>
                </a:solidFill>
              </a:rPr>
              <a:t> . </a:t>
            </a:r>
            <a:r>
              <a:rPr lang="ru-RU" sz="1800" i="1" dirty="0" err="1">
                <a:solidFill>
                  <a:schemeClr val="accent6"/>
                </a:solidFill>
              </a:rPr>
              <a:t>Їй</a:t>
            </a:r>
            <a:r>
              <a:rPr lang="ru-RU" sz="1800" i="1" dirty="0">
                <a:solidFill>
                  <a:schemeClr val="accent6"/>
                </a:solidFill>
              </a:rPr>
              <a:t> доводиться </a:t>
            </a:r>
            <a:r>
              <a:rPr lang="ru-RU" sz="1800" i="1" dirty="0" err="1">
                <a:solidFill>
                  <a:schemeClr val="accent6"/>
                </a:solidFill>
              </a:rPr>
              <a:t>багато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 smtClean="0">
                <a:solidFill>
                  <a:schemeClr val="accent6"/>
                </a:solidFill>
              </a:rPr>
              <a:t>рахувати</a:t>
            </a:r>
            <a:r>
              <a:rPr lang="ru-RU" sz="1800" i="1" dirty="0" smtClean="0">
                <a:solidFill>
                  <a:schemeClr val="accent6"/>
                </a:solidFill>
              </a:rPr>
              <a:t>, </a:t>
            </a:r>
            <a:r>
              <a:rPr lang="ru-RU" sz="1800" i="1" dirty="0" err="1" smtClean="0">
                <a:solidFill>
                  <a:schemeClr val="accent6"/>
                </a:solidFill>
              </a:rPr>
              <a:t>розраховувати</a:t>
            </a:r>
            <a:r>
              <a:rPr lang="ru-RU" sz="1800" i="1" dirty="0" smtClean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покупців</a:t>
            </a:r>
            <a:r>
              <a:rPr lang="ru-RU" sz="1800" i="1" dirty="0">
                <a:solidFill>
                  <a:schemeClr val="accent6"/>
                </a:solidFill>
              </a:rPr>
              <a:t> , </a:t>
            </a:r>
            <a:r>
              <a:rPr lang="ru-RU" sz="1800" i="1" dirty="0" err="1">
                <a:solidFill>
                  <a:schemeClr val="accent6"/>
                </a:solidFill>
              </a:rPr>
              <a:t>давати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їм</a:t>
            </a:r>
            <a:r>
              <a:rPr lang="ru-RU" sz="1800" i="1" dirty="0">
                <a:solidFill>
                  <a:schemeClr val="accent6"/>
                </a:solidFill>
              </a:rPr>
              <a:t> правильно </a:t>
            </a:r>
            <a:r>
              <a:rPr lang="ru-RU" sz="1800" i="1" dirty="0" err="1">
                <a:solidFill>
                  <a:schemeClr val="accent6"/>
                </a:solidFill>
              </a:rPr>
              <a:t>здачу</a:t>
            </a:r>
            <a:r>
              <a:rPr lang="ru-RU" sz="1800" i="1" dirty="0">
                <a:solidFill>
                  <a:schemeClr val="accent6"/>
                </a:solidFill>
              </a:rPr>
              <a:t>. В </a:t>
            </a:r>
            <a:r>
              <a:rPr lang="ru-RU" sz="1800" i="1" dirty="0" err="1">
                <a:solidFill>
                  <a:schemeClr val="accent6"/>
                </a:solidFill>
              </a:rPr>
              <a:t>кінці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зміни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гроші</a:t>
            </a:r>
            <a:r>
              <a:rPr lang="ru-RU" sz="1800" i="1" dirty="0">
                <a:solidFill>
                  <a:schemeClr val="accent6"/>
                </a:solidFill>
              </a:rPr>
              <a:t> все </a:t>
            </a:r>
            <a:r>
              <a:rPr lang="ru-RU" sz="1800" i="1" dirty="0" err="1">
                <a:solidFill>
                  <a:schemeClr val="accent6"/>
                </a:solidFill>
              </a:rPr>
              <a:t>перераховуються</a:t>
            </a:r>
            <a:r>
              <a:rPr lang="ru-RU" sz="1800" i="1" dirty="0">
                <a:solidFill>
                  <a:schemeClr val="accent6"/>
                </a:solidFill>
              </a:rPr>
              <a:t> і </a:t>
            </a:r>
            <a:r>
              <a:rPr lang="ru-RU" sz="1800" i="1" dirty="0" err="1">
                <a:solidFill>
                  <a:schemeClr val="accent6"/>
                </a:solidFill>
              </a:rPr>
              <a:t>здаються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 smtClean="0">
                <a:solidFill>
                  <a:schemeClr val="accent6"/>
                </a:solidFill>
              </a:rPr>
              <a:t>інкасаторам</a:t>
            </a:r>
            <a:r>
              <a:rPr lang="ru-RU" sz="1800" i="1" dirty="0" smtClean="0">
                <a:solidFill>
                  <a:schemeClr val="accent6"/>
                </a:solidFill>
              </a:rPr>
              <a:t>.</a:t>
            </a:r>
            <a:endParaRPr lang="ru-RU" sz="1800" i="1" dirty="0">
              <a:solidFill>
                <a:schemeClr val="accent6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                   Касир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0808"/>
            <a:ext cx="2952328" cy="22387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84784"/>
            <a:ext cx="2987062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4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5750" y="1636512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Математика </a:t>
            </a:r>
            <a:r>
              <a:rPr lang="ru-RU" sz="2400" i="1" dirty="0"/>
              <a:t>- </a:t>
            </a:r>
            <a:r>
              <a:rPr lang="ru-RU" sz="2400" i="1" dirty="0" err="1"/>
              <a:t>це</a:t>
            </a:r>
            <a:r>
              <a:rPr lang="ru-RU" sz="2400" i="1" dirty="0"/>
              <a:t> точна наука . </a:t>
            </a:r>
            <a:r>
              <a:rPr lang="ru-RU" sz="2400" i="1" dirty="0" smtClean="0"/>
              <a:t>До </a:t>
            </a:r>
            <a:r>
              <a:rPr lang="ru-RU" sz="2400" i="1" dirty="0" err="1"/>
              <a:t>неї</a:t>
            </a:r>
            <a:r>
              <a:rPr lang="ru-RU" sz="2400" i="1" dirty="0"/>
              <a:t> </a:t>
            </a:r>
            <a:r>
              <a:rPr lang="ru-RU" sz="2400" i="1" dirty="0" err="1"/>
              <a:t>входять</a:t>
            </a:r>
            <a:r>
              <a:rPr lang="ru-RU" sz="2400" i="1" dirty="0"/>
              <a:t> </a:t>
            </a:r>
            <a:r>
              <a:rPr lang="ru-RU" sz="2400" i="1" dirty="0" err="1"/>
              <a:t>різноманітні</a:t>
            </a:r>
            <a:r>
              <a:rPr lang="ru-RU" sz="2400" i="1" dirty="0"/>
              <a:t> </a:t>
            </a:r>
            <a:r>
              <a:rPr lang="ru-RU" sz="2400" i="1" dirty="0" err="1"/>
              <a:t>завдання</a:t>
            </a:r>
            <a:r>
              <a:rPr lang="ru-RU" sz="2400" i="1" dirty="0"/>
              <a:t> , </a:t>
            </a:r>
            <a:r>
              <a:rPr lang="ru-RU" sz="2400" i="1" dirty="0" err="1"/>
              <a:t>вправи</a:t>
            </a:r>
            <a:r>
              <a:rPr lang="ru-RU" sz="2400" i="1" dirty="0"/>
              <a:t>, </a:t>
            </a:r>
            <a:r>
              <a:rPr lang="ru-RU" sz="2400" i="1" dirty="0" err="1"/>
              <a:t>що</a:t>
            </a:r>
            <a:r>
              <a:rPr lang="ru-RU" sz="2400" i="1" dirty="0"/>
              <a:t> </a:t>
            </a:r>
            <a:r>
              <a:rPr lang="ru-RU" sz="2400" i="1" dirty="0" err="1"/>
              <a:t>вимагають</a:t>
            </a:r>
            <a:r>
              <a:rPr lang="ru-RU" sz="2400" i="1" dirty="0"/>
              <a:t> </a:t>
            </a:r>
            <a:r>
              <a:rPr lang="ru-RU" sz="2400" i="1" dirty="0" err="1"/>
              <a:t>прояву</a:t>
            </a:r>
            <a:r>
              <a:rPr lang="ru-RU" sz="2400" i="1" dirty="0"/>
              <a:t> </a:t>
            </a:r>
            <a:r>
              <a:rPr lang="ru-RU" sz="2400" i="1" dirty="0" err="1"/>
              <a:t>винахідливості</a:t>
            </a:r>
            <a:r>
              <a:rPr lang="ru-RU" sz="2400" i="1" dirty="0"/>
              <a:t>, </a:t>
            </a:r>
            <a:r>
              <a:rPr lang="ru-RU" sz="2400" i="1" dirty="0" err="1"/>
              <a:t>кмітливості</a:t>
            </a:r>
            <a:r>
              <a:rPr lang="ru-RU" sz="2400" i="1" dirty="0"/>
              <a:t> . З математикою ми </a:t>
            </a:r>
            <a:r>
              <a:rPr lang="ru-RU" sz="2400" i="1" dirty="0" err="1"/>
              <a:t>стикаємося</a:t>
            </a:r>
            <a:r>
              <a:rPr lang="ru-RU" sz="2400" i="1" dirty="0"/>
              <a:t> </a:t>
            </a:r>
            <a:r>
              <a:rPr lang="ru-RU" sz="2400" i="1" dirty="0" err="1"/>
              <a:t>щодня</a:t>
            </a:r>
            <a:r>
              <a:rPr lang="ru-RU" sz="2400" i="1" dirty="0"/>
              <a:t> : у </a:t>
            </a:r>
            <a:r>
              <a:rPr lang="ru-RU" sz="2400" i="1" dirty="0" err="1"/>
              <a:t>магазині</a:t>
            </a:r>
            <a:r>
              <a:rPr lang="ru-RU" sz="2400" i="1" dirty="0"/>
              <a:t> , </a:t>
            </a:r>
            <a:r>
              <a:rPr lang="ru-RU" sz="2400" i="1" dirty="0" err="1"/>
              <a:t>купуючи</a:t>
            </a:r>
            <a:r>
              <a:rPr lang="ru-RU" sz="2400" i="1" dirty="0"/>
              <a:t> </a:t>
            </a:r>
            <a:r>
              <a:rPr lang="ru-RU" sz="2400" i="1" dirty="0" err="1"/>
              <a:t>продукти</a:t>
            </a:r>
            <a:r>
              <a:rPr lang="ru-RU" sz="2400" i="1" dirty="0"/>
              <a:t>, на ринку , </a:t>
            </a:r>
            <a:r>
              <a:rPr lang="ru-RU" sz="2400" i="1" dirty="0" err="1"/>
              <a:t>зважуючи</a:t>
            </a:r>
            <a:r>
              <a:rPr lang="ru-RU" sz="2400" i="1" dirty="0"/>
              <a:t> </a:t>
            </a:r>
            <a:r>
              <a:rPr lang="ru-RU" sz="2400" i="1" dirty="0" err="1"/>
              <a:t>овочі</a:t>
            </a:r>
            <a:r>
              <a:rPr lang="ru-RU" sz="2400" i="1" dirty="0"/>
              <a:t>, </a:t>
            </a:r>
            <a:r>
              <a:rPr lang="ru-RU" sz="2400" i="1" dirty="0" err="1"/>
              <a:t>фрукти</a:t>
            </a:r>
            <a:r>
              <a:rPr lang="ru-RU" sz="2400" i="1" dirty="0"/>
              <a:t>. Коли ми </a:t>
            </a:r>
            <a:r>
              <a:rPr lang="ru-RU" sz="2400" i="1" dirty="0" err="1"/>
              <a:t>йдемо</a:t>
            </a:r>
            <a:r>
              <a:rPr lang="ru-RU" sz="2400" i="1" dirty="0"/>
              <a:t> з дому до </a:t>
            </a:r>
            <a:r>
              <a:rPr lang="ru-RU" sz="2400" i="1" dirty="0" err="1"/>
              <a:t>школи</a:t>
            </a:r>
            <a:r>
              <a:rPr lang="ru-RU" sz="2400" i="1" dirty="0"/>
              <a:t>, то проходимо </a:t>
            </a:r>
            <a:r>
              <a:rPr lang="ru-RU" sz="2400" i="1" dirty="0" err="1"/>
              <a:t>відстань</a:t>
            </a:r>
            <a:r>
              <a:rPr lang="ru-RU" sz="2400" i="1" dirty="0"/>
              <a:t> за </a:t>
            </a:r>
            <a:r>
              <a:rPr lang="ru-RU" sz="2400" i="1" dirty="0" err="1"/>
              <a:t>якийсь</a:t>
            </a:r>
            <a:r>
              <a:rPr lang="ru-RU" sz="2400" i="1" dirty="0"/>
              <a:t> час . </a:t>
            </a:r>
            <a:r>
              <a:rPr lang="ru-RU" sz="2400" i="1" dirty="0" err="1"/>
              <a:t>Майже</a:t>
            </a:r>
            <a:r>
              <a:rPr lang="ru-RU" sz="2400" i="1" dirty="0"/>
              <a:t> на </a:t>
            </a:r>
            <a:r>
              <a:rPr lang="ru-RU" sz="2400" i="1" dirty="0" err="1"/>
              <a:t>кожній</a:t>
            </a:r>
            <a:r>
              <a:rPr lang="ru-RU" sz="2400" i="1" dirty="0"/>
              <a:t> </a:t>
            </a:r>
            <a:r>
              <a:rPr lang="ru-RU" sz="2400" i="1" dirty="0" err="1"/>
              <a:t>роботі</a:t>
            </a:r>
            <a:r>
              <a:rPr lang="ru-RU" sz="2400" i="1" dirty="0"/>
              <a:t> </a:t>
            </a:r>
            <a:r>
              <a:rPr lang="ru-RU" sz="2400" i="1" dirty="0" err="1"/>
              <a:t>потрібна</a:t>
            </a:r>
            <a:r>
              <a:rPr lang="ru-RU" sz="2400" i="1" dirty="0"/>
              <a:t> математика.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755" y="4869160"/>
            <a:ext cx="2552700" cy="17907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371" y="25402"/>
            <a:ext cx="2343150" cy="17281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1" y="25402"/>
            <a:ext cx="2466975" cy="160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692696"/>
            <a:ext cx="7745505" cy="3877815"/>
          </a:xfrm>
        </p:spPr>
        <p:txBody>
          <a:bodyPr>
            <a:noAutofit/>
          </a:bodyPr>
          <a:lstStyle/>
          <a:p>
            <a:r>
              <a:rPr lang="ru-RU" sz="3600" i="1" dirty="0"/>
              <a:t>Ми </a:t>
            </a:r>
            <a:r>
              <a:rPr lang="ru-RU" sz="3600" i="1" dirty="0" err="1"/>
              <a:t>ходимо</a:t>
            </a:r>
            <a:r>
              <a:rPr lang="ru-RU" sz="3600" i="1" dirty="0"/>
              <a:t> в школу, де </a:t>
            </a:r>
            <a:r>
              <a:rPr lang="ru-RU" sz="3600" i="1" dirty="0" err="1"/>
              <a:t>вивчаємо</a:t>
            </a:r>
            <a:r>
              <a:rPr lang="ru-RU" sz="3600" i="1" dirty="0"/>
              <a:t> </a:t>
            </a:r>
            <a:r>
              <a:rPr lang="ru-RU" sz="3600" i="1" dirty="0" err="1"/>
              <a:t>багато</a:t>
            </a:r>
            <a:r>
              <a:rPr lang="ru-RU" sz="3600" i="1" dirty="0"/>
              <a:t> </a:t>
            </a:r>
            <a:r>
              <a:rPr lang="ru-RU" sz="3600" i="1" dirty="0" err="1"/>
              <a:t>предметів</a:t>
            </a:r>
            <a:r>
              <a:rPr lang="ru-RU" sz="3600" i="1" dirty="0"/>
              <a:t>. Одним з таких </a:t>
            </a:r>
            <a:r>
              <a:rPr lang="ru-RU" sz="3600" i="1" dirty="0" err="1"/>
              <a:t>предметів</a:t>
            </a:r>
            <a:r>
              <a:rPr lang="ru-RU" sz="3600" i="1" dirty="0"/>
              <a:t> є математика. Наука </a:t>
            </a:r>
            <a:r>
              <a:rPr lang="ru-RU" sz="3600" i="1" dirty="0" err="1"/>
              <a:t>ця</a:t>
            </a:r>
            <a:r>
              <a:rPr lang="ru-RU" sz="3600" i="1" dirty="0"/>
              <a:t> </a:t>
            </a:r>
            <a:r>
              <a:rPr lang="ru-RU" sz="3600" i="1" dirty="0" err="1"/>
              <a:t>цікава</a:t>
            </a:r>
            <a:r>
              <a:rPr lang="ru-RU" sz="3600" i="1" dirty="0"/>
              <a:t>, але й </a:t>
            </a:r>
            <a:r>
              <a:rPr lang="ru-RU" sz="3600" i="1" dirty="0" err="1"/>
              <a:t>досить</a:t>
            </a:r>
            <a:r>
              <a:rPr lang="ru-RU" sz="3600" i="1" dirty="0"/>
              <a:t> складна. Вона </a:t>
            </a:r>
            <a:r>
              <a:rPr lang="ru-RU" sz="3600" i="1" dirty="0" err="1"/>
              <a:t>вимагає</a:t>
            </a:r>
            <a:r>
              <a:rPr lang="ru-RU" sz="3600" i="1" dirty="0"/>
              <a:t> </a:t>
            </a:r>
            <a:r>
              <a:rPr lang="ru-RU" sz="3600" i="1" dirty="0" err="1"/>
              <a:t>уважності</a:t>
            </a:r>
            <a:r>
              <a:rPr lang="ru-RU" sz="3600" i="1" dirty="0"/>
              <a:t>, </a:t>
            </a:r>
            <a:r>
              <a:rPr lang="ru-RU" sz="3600" i="1" dirty="0" err="1"/>
              <a:t>логіки</a:t>
            </a:r>
            <a:r>
              <a:rPr lang="ru-RU" sz="3600" i="1" dirty="0"/>
              <a:t>, </a:t>
            </a:r>
            <a:r>
              <a:rPr lang="ru-RU" sz="3600" i="1" dirty="0" err="1"/>
              <a:t>точності</a:t>
            </a:r>
            <a:r>
              <a:rPr lang="ru-RU" sz="3600" i="1" dirty="0"/>
              <a:t>.</a:t>
            </a:r>
            <a:endParaRPr lang="ru-RU" sz="36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437112"/>
            <a:ext cx="2520280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25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653136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sz="1800" i="1" dirty="0" err="1" smtClean="0">
                <a:solidFill>
                  <a:schemeClr val="accent3">
                    <a:lumMod val="50000"/>
                  </a:schemeClr>
                </a:solidFill>
              </a:rPr>
              <a:t>ихователь</a:t>
            </a: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у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дитячому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</a:rPr>
              <a:t>садку,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к</a:t>
            </a:r>
            <a:r>
              <a:rPr lang="ru-RU" sz="1800" i="1" dirty="0" err="1" smtClean="0">
                <a:solidFill>
                  <a:schemeClr val="accent3">
                    <a:lumMod val="50000"/>
                  </a:schemeClr>
                </a:solidFill>
              </a:rPr>
              <a:t>ожен</a:t>
            </a: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день </a:t>
            </a: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займається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з маленькими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дітками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готує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майбутнього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життя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школі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вчить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найнеобхіднішим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речам. Одним з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найважливіших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предметів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є</a:t>
            </a: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</a:rPr>
              <a:t> математика. </a:t>
            </a:r>
            <a:r>
              <a:rPr lang="ru-RU" sz="1800" i="1" dirty="0" err="1" smtClean="0">
                <a:solidFill>
                  <a:schemeClr val="accent3">
                    <a:lumMod val="50000"/>
                  </a:schemeClr>
                </a:solidFill>
              </a:rPr>
              <a:t>Вихователь</a:t>
            </a: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вчить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діток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цифр, чисел,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рахувати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віднімати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Вчить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порівнювати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предмети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за величиною, шириною,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висотою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кількістю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Малюки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дізнаються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про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геометричні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фігури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, як і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чим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вони 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відрізняються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 і як яка з них </a:t>
            </a:r>
            <a:r>
              <a:rPr lang="ru-RU" sz="1800" i="1" dirty="0" err="1">
                <a:solidFill>
                  <a:schemeClr val="accent3">
                    <a:lumMod val="50000"/>
                  </a:schemeClr>
                </a:solidFill>
              </a:rPr>
              <a:t>називається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1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Вихователь дитячого садку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412776"/>
            <a:ext cx="2657475" cy="17240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52558"/>
            <a:ext cx="2619375" cy="17430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037" y="255746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595018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i="1" dirty="0" err="1">
                <a:solidFill>
                  <a:schemeClr val="accent6"/>
                </a:solidFill>
              </a:rPr>
              <a:t>П</a:t>
            </a:r>
            <a:r>
              <a:rPr lang="ru-RU" sz="1800" i="1" dirty="0" err="1" smtClean="0">
                <a:solidFill>
                  <a:schemeClr val="accent6"/>
                </a:solidFill>
              </a:rPr>
              <a:t>родавець</a:t>
            </a:r>
            <a:r>
              <a:rPr lang="ru-RU" sz="1800" i="1" dirty="0" smtClean="0">
                <a:solidFill>
                  <a:schemeClr val="accent6"/>
                </a:solidFill>
              </a:rPr>
              <a:t> </a:t>
            </a:r>
            <a:r>
              <a:rPr lang="ru-RU" sz="1800" i="1" dirty="0" err="1" smtClean="0">
                <a:solidFill>
                  <a:schemeClr val="accent6"/>
                </a:solidFill>
              </a:rPr>
              <a:t>меблів</a:t>
            </a:r>
            <a:r>
              <a:rPr lang="ru-RU" sz="1800" i="1" dirty="0">
                <a:solidFill>
                  <a:schemeClr val="accent6"/>
                </a:solidFill>
              </a:rPr>
              <a:t>,</a:t>
            </a:r>
            <a:r>
              <a:rPr lang="ru-RU" sz="1800" i="1" dirty="0" smtClean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к</a:t>
            </a:r>
            <a:r>
              <a:rPr lang="ru-RU" sz="1800" i="1" dirty="0" err="1" smtClean="0">
                <a:solidFill>
                  <a:schemeClr val="accent6"/>
                </a:solidFill>
              </a:rPr>
              <a:t>ожен</a:t>
            </a:r>
            <a:r>
              <a:rPr lang="ru-RU" sz="1800" i="1" dirty="0" smtClean="0">
                <a:solidFill>
                  <a:schemeClr val="accent6"/>
                </a:solidFill>
              </a:rPr>
              <a:t> </a:t>
            </a:r>
            <a:r>
              <a:rPr lang="ru-RU" sz="1800" i="1" dirty="0">
                <a:solidFill>
                  <a:schemeClr val="accent6"/>
                </a:solidFill>
              </a:rPr>
              <a:t>день на </a:t>
            </a:r>
            <a:r>
              <a:rPr lang="ru-RU" sz="1800" i="1" dirty="0" err="1">
                <a:solidFill>
                  <a:schemeClr val="accent6"/>
                </a:solidFill>
              </a:rPr>
              <a:t>роботі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 smtClean="0">
                <a:solidFill>
                  <a:schemeClr val="accent6"/>
                </a:solidFill>
              </a:rPr>
              <a:t>продає</a:t>
            </a:r>
            <a:r>
              <a:rPr lang="ru-RU" sz="1800" i="1" dirty="0" smtClean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дорогі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дивани</a:t>
            </a:r>
            <a:r>
              <a:rPr lang="ru-RU" sz="1800" i="1" dirty="0">
                <a:solidFill>
                  <a:schemeClr val="accent6"/>
                </a:solidFill>
              </a:rPr>
              <a:t>, </a:t>
            </a:r>
            <a:r>
              <a:rPr lang="ru-RU" sz="1800" i="1" dirty="0" err="1">
                <a:solidFill>
                  <a:schemeClr val="accent6"/>
                </a:solidFill>
              </a:rPr>
              <a:t>столи</a:t>
            </a:r>
            <a:r>
              <a:rPr lang="ru-RU" sz="1800" i="1" dirty="0">
                <a:solidFill>
                  <a:schemeClr val="accent6"/>
                </a:solidFill>
              </a:rPr>
              <a:t>, </a:t>
            </a:r>
            <a:r>
              <a:rPr lang="ru-RU" sz="1800" i="1" dirty="0" err="1">
                <a:solidFill>
                  <a:schemeClr val="accent6"/>
                </a:solidFill>
              </a:rPr>
              <a:t>стільці</a:t>
            </a:r>
            <a:r>
              <a:rPr lang="ru-RU" sz="1800" i="1" dirty="0">
                <a:solidFill>
                  <a:schemeClr val="accent6"/>
                </a:solidFill>
              </a:rPr>
              <a:t>. </a:t>
            </a:r>
            <a:r>
              <a:rPr lang="ru-RU" sz="1800" i="1" dirty="0" err="1">
                <a:solidFill>
                  <a:schemeClr val="accent6"/>
                </a:solidFill>
              </a:rPr>
              <a:t>Йому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необхідно</a:t>
            </a:r>
            <a:r>
              <a:rPr lang="ru-RU" sz="1800" i="1" dirty="0">
                <a:solidFill>
                  <a:schemeClr val="accent6"/>
                </a:solidFill>
              </a:rPr>
              <a:t> добре </a:t>
            </a:r>
            <a:r>
              <a:rPr lang="ru-RU" sz="1800" i="1" dirty="0" err="1">
                <a:solidFill>
                  <a:schemeClr val="accent6"/>
                </a:solidFill>
              </a:rPr>
              <a:t>порахувати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їх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вартість</a:t>
            </a:r>
            <a:r>
              <a:rPr lang="ru-RU" sz="1800" i="1" dirty="0">
                <a:solidFill>
                  <a:schemeClr val="accent6"/>
                </a:solidFill>
              </a:rPr>
              <a:t> і </a:t>
            </a:r>
            <a:r>
              <a:rPr lang="ru-RU" sz="1800" i="1" dirty="0" err="1">
                <a:solidFill>
                  <a:schemeClr val="accent6"/>
                </a:solidFill>
              </a:rPr>
              <a:t>дати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вірно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здачу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клієнтам</a:t>
            </a:r>
            <a:r>
              <a:rPr lang="ru-RU" sz="1800" i="1" dirty="0">
                <a:solidFill>
                  <a:schemeClr val="accent6"/>
                </a:solidFill>
              </a:rPr>
              <a:t>. </a:t>
            </a:r>
            <a:r>
              <a:rPr lang="ru-RU" sz="1800" i="1" dirty="0" err="1">
                <a:solidFill>
                  <a:schemeClr val="accent6"/>
                </a:solidFill>
              </a:rPr>
              <a:t>Інколи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покупці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замовляють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меблі</a:t>
            </a:r>
            <a:r>
              <a:rPr lang="ru-RU" sz="1800" i="1" dirty="0">
                <a:solidFill>
                  <a:schemeClr val="accent6"/>
                </a:solidFill>
              </a:rPr>
              <a:t> за </a:t>
            </a:r>
            <a:r>
              <a:rPr lang="ru-RU" sz="1800" i="1" dirty="0" err="1">
                <a:solidFill>
                  <a:schemeClr val="accent6"/>
                </a:solidFill>
              </a:rPr>
              <a:t>індивідуальними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розмірами</a:t>
            </a:r>
            <a:r>
              <a:rPr lang="ru-RU" sz="1800" i="1" dirty="0">
                <a:solidFill>
                  <a:schemeClr val="accent6"/>
                </a:solidFill>
              </a:rPr>
              <a:t>. </a:t>
            </a:r>
            <a:r>
              <a:rPr lang="ru-RU" sz="1800" i="1" dirty="0" err="1">
                <a:solidFill>
                  <a:schemeClr val="accent6"/>
                </a:solidFill>
              </a:rPr>
              <a:t>Тоді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 smtClean="0">
                <a:solidFill>
                  <a:schemeClr val="accent6"/>
                </a:solidFill>
              </a:rPr>
              <a:t>продавець</a:t>
            </a:r>
            <a:r>
              <a:rPr lang="ru-RU" sz="1800" i="1" dirty="0" smtClean="0">
                <a:solidFill>
                  <a:schemeClr val="accent6"/>
                </a:solidFill>
              </a:rPr>
              <a:t> </a:t>
            </a:r>
            <a:r>
              <a:rPr lang="ru-RU" sz="1800" i="1" dirty="0">
                <a:solidFill>
                  <a:schemeClr val="accent6"/>
                </a:solidFill>
              </a:rPr>
              <a:t>повинен добре </a:t>
            </a:r>
            <a:r>
              <a:rPr lang="ru-RU" sz="1800" i="1" dirty="0" err="1">
                <a:solidFill>
                  <a:schemeClr val="accent6"/>
                </a:solidFill>
              </a:rPr>
              <a:t>виміряти</a:t>
            </a:r>
            <a:r>
              <a:rPr lang="ru-RU" sz="1800" i="1" dirty="0">
                <a:solidFill>
                  <a:schemeClr val="accent6"/>
                </a:solidFill>
              </a:rPr>
              <a:t> і </a:t>
            </a:r>
            <a:r>
              <a:rPr lang="ru-RU" sz="1800" i="1" dirty="0" err="1">
                <a:solidFill>
                  <a:schemeClr val="accent6"/>
                </a:solidFill>
              </a:rPr>
              <a:t>розрахувати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розмір</a:t>
            </a:r>
            <a:r>
              <a:rPr lang="ru-RU" sz="1800" i="1" dirty="0">
                <a:solidFill>
                  <a:schemeClr val="accent6"/>
                </a:solidFill>
              </a:rPr>
              <a:t> та </a:t>
            </a:r>
            <a:r>
              <a:rPr lang="ru-RU" sz="1800" i="1" dirty="0" err="1">
                <a:solidFill>
                  <a:schemeClr val="accent6"/>
                </a:solidFill>
              </a:rPr>
              <a:t>вартість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 smtClean="0">
                <a:solidFill>
                  <a:schemeClr val="accent6"/>
                </a:solidFill>
              </a:rPr>
              <a:t>замовлення</a:t>
            </a:r>
            <a:r>
              <a:rPr lang="ru-RU" sz="1800" i="1" dirty="0" smtClean="0">
                <a:solidFill>
                  <a:schemeClr val="accent6"/>
                </a:solidFill>
              </a:rPr>
              <a:t>, </a:t>
            </a:r>
            <a:r>
              <a:rPr lang="ru-RU" sz="1800" i="1" dirty="0" err="1" smtClean="0">
                <a:solidFill>
                  <a:schemeClr val="accent6"/>
                </a:solidFill>
              </a:rPr>
              <a:t>адже</a:t>
            </a:r>
            <a:r>
              <a:rPr lang="ru-RU" sz="1800" i="1" dirty="0" smtClean="0">
                <a:solidFill>
                  <a:schemeClr val="accent6"/>
                </a:solidFill>
              </a:rPr>
              <a:t> </a:t>
            </a:r>
            <a:r>
              <a:rPr lang="ru-RU" sz="1800" i="1" dirty="0">
                <a:solidFill>
                  <a:schemeClr val="accent6"/>
                </a:solidFill>
              </a:rPr>
              <a:t>одна неточно </a:t>
            </a:r>
            <a:r>
              <a:rPr lang="ru-RU" sz="1800" i="1" dirty="0" err="1">
                <a:solidFill>
                  <a:schemeClr val="accent6"/>
                </a:solidFill>
              </a:rPr>
              <a:t>порахована</a:t>
            </a:r>
            <a:r>
              <a:rPr lang="ru-RU" sz="1800" i="1" dirty="0">
                <a:solidFill>
                  <a:schemeClr val="accent6"/>
                </a:solidFill>
              </a:rPr>
              <a:t> цифра - і </a:t>
            </a:r>
            <a:r>
              <a:rPr lang="ru-RU" sz="1800" i="1" dirty="0" err="1">
                <a:solidFill>
                  <a:schemeClr val="accent6"/>
                </a:solidFill>
              </a:rPr>
              <a:t>меблі</a:t>
            </a:r>
            <a:r>
              <a:rPr lang="ru-RU" sz="1800" i="1" dirty="0">
                <a:solidFill>
                  <a:schemeClr val="accent6"/>
                </a:solidFill>
              </a:rPr>
              <a:t> не </a:t>
            </a:r>
            <a:r>
              <a:rPr lang="ru-RU" sz="1800" i="1" dirty="0" err="1">
                <a:solidFill>
                  <a:schemeClr val="accent6"/>
                </a:solidFill>
              </a:rPr>
              <a:t>підійдуть</a:t>
            </a:r>
            <a:r>
              <a:rPr lang="ru-RU" sz="1800" i="1" dirty="0">
                <a:solidFill>
                  <a:schemeClr val="accent6"/>
                </a:solidFill>
              </a:rPr>
              <a:t>. </a:t>
            </a:r>
            <a:endParaRPr lang="ru-RU" sz="1800" i="1" dirty="0">
              <a:solidFill>
                <a:schemeClr val="accent6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        Продавець меблів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527" y="212143"/>
            <a:ext cx="1915840" cy="17281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84784"/>
            <a:ext cx="612068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6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4595018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i="1" dirty="0" err="1" smtClean="0">
                <a:solidFill>
                  <a:schemeClr val="accent6"/>
                </a:solidFill>
              </a:rPr>
              <a:t>Бухгалтерія</a:t>
            </a:r>
            <a:r>
              <a:rPr lang="ru-RU" sz="2400" i="1" dirty="0">
                <a:solidFill>
                  <a:schemeClr val="accent6"/>
                </a:solidFill>
              </a:rPr>
              <a:t>, як і математика, </a:t>
            </a:r>
            <a:r>
              <a:rPr lang="ru-RU" sz="2400" i="1" dirty="0" err="1">
                <a:solidFill>
                  <a:schemeClr val="accent6"/>
                </a:solidFill>
              </a:rPr>
              <a:t>вимагає</a:t>
            </a:r>
            <a:r>
              <a:rPr lang="ru-RU" sz="2400" i="1" dirty="0">
                <a:solidFill>
                  <a:schemeClr val="accent6"/>
                </a:solidFill>
              </a:rPr>
              <a:t> </a:t>
            </a:r>
            <a:r>
              <a:rPr lang="ru-RU" sz="2400" i="1" dirty="0" err="1">
                <a:solidFill>
                  <a:schemeClr val="accent6"/>
                </a:solidFill>
              </a:rPr>
              <a:t>точності</a:t>
            </a:r>
            <a:r>
              <a:rPr lang="ru-RU" sz="2400" i="1" dirty="0">
                <a:solidFill>
                  <a:schemeClr val="accent6"/>
                </a:solidFill>
              </a:rPr>
              <a:t> і </a:t>
            </a:r>
            <a:r>
              <a:rPr lang="ru-RU" sz="2400" i="1" dirty="0" err="1">
                <a:solidFill>
                  <a:schemeClr val="accent6"/>
                </a:solidFill>
              </a:rPr>
              <a:t>правильності</a:t>
            </a:r>
            <a:r>
              <a:rPr lang="ru-RU" sz="2400" i="1" dirty="0">
                <a:solidFill>
                  <a:schemeClr val="accent6"/>
                </a:solidFill>
              </a:rPr>
              <a:t> . </a:t>
            </a:r>
            <a:r>
              <a:rPr lang="ru-RU" sz="2400" i="1" dirty="0" err="1">
                <a:solidFill>
                  <a:schemeClr val="accent6"/>
                </a:solidFill>
              </a:rPr>
              <a:t>Виконуючи</a:t>
            </a:r>
            <a:r>
              <a:rPr lang="ru-RU" sz="2400" i="1" dirty="0">
                <a:solidFill>
                  <a:schemeClr val="accent6"/>
                </a:solidFill>
              </a:rPr>
              <a:t> </a:t>
            </a:r>
            <a:r>
              <a:rPr lang="ru-RU" sz="2400" i="1" dirty="0" err="1">
                <a:solidFill>
                  <a:schemeClr val="accent6"/>
                </a:solidFill>
              </a:rPr>
              <a:t>різні</a:t>
            </a:r>
            <a:r>
              <a:rPr lang="ru-RU" sz="2400" i="1" dirty="0">
                <a:solidFill>
                  <a:schemeClr val="accent6"/>
                </a:solidFill>
              </a:rPr>
              <a:t> </a:t>
            </a:r>
            <a:r>
              <a:rPr lang="ru-RU" sz="2400" i="1" dirty="0" err="1">
                <a:solidFill>
                  <a:schemeClr val="accent6"/>
                </a:solidFill>
              </a:rPr>
              <a:t>звіти</a:t>
            </a:r>
            <a:r>
              <a:rPr lang="ru-RU" sz="2400" i="1" dirty="0">
                <a:solidFill>
                  <a:schemeClr val="accent6"/>
                </a:solidFill>
              </a:rPr>
              <a:t>, доводиться </a:t>
            </a:r>
            <a:r>
              <a:rPr lang="ru-RU" sz="2400" i="1" dirty="0" err="1">
                <a:solidFill>
                  <a:schemeClr val="accent6"/>
                </a:solidFill>
              </a:rPr>
              <a:t>користуватися</a:t>
            </a:r>
            <a:r>
              <a:rPr lang="ru-RU" sz="2400" i="1" dirty="0">
                <a:solidFill>
                  <a:schemeClr val="accent6"/>
                </a:solidFill>
              </a:rPr>
              <a:t> </a:t>
            </a:r>
            <a:r>
              <a:rPr lang="ru-RU" sz="2400" i="1" dirty="0" err="1">
                <a:solidFill>
                  <a:schemeClr val="accent6"/>
                </a:solidFill>
              </a:rPr>
              <a:t>різними</a:t>
            </a:r>
            <a:r>
              <a:rPr lang="ru-RU" sz="2400" i="1" dirty="0">
                <a:solidFill>
                  <a:schemeClr val="accent6"/>
                </a:solidFill>
              </a:rPr>
              <a:t> </a:t>
            </a:r>
            <a:r>
              <a:rPr lang="ru-RU" sz="2400" i="1" dirty="0" err="1">
                <a:solidFill>
                  <a:schemeClr val="accent6"/>
                </a:solidFill>
              </a:rPr>
              <a:t>математичними</a:t>
            </a:r>
            <a:r>
              <a:rPr lang="ru-RU" sz="2400" i="1" dirty="0">
                <a:solidFill>
                  <a:schemeClr val="accent6"/>
                </a:solidFill>
              </a:rPr>
              <a:t> </a:t>
            </a:r>
            <a:r>
              <a:rPr lang="ru-RU" sz="2400" i="1" dirty="0" err="1">
                <a:solidFill>
                  <a:schemeClr val="accent6"/>
                </a:solidFill>
              </a:rPr>
              <a:t>обчисленнями</a:t>
            </a:r>
            <a:r>
              <a:rPr lang="ru-RU" sz="2400" i="1" dirty="0">
                <a:solidFill>
                  <a:schemeClr val="accent6"/>
                </a:solidFill>
              </a:rPr>
              <a:t>. </a:t>
            </a:r>
            <a:r>
              <a:rPr lang="ru-RU" sz="2400" i="1" dirty="0" err="1">
                <a:solidFill>
                  <a:schemeClr val="accent6"/>
                </a:solidFill>
              </a:rPr>
              <a:t>Кожен</a:t>
            </a:r>
            <a:r>
              <a:rPr lang="ru-RU" sz="2400" i="1" dirty="0">
                <a:solidFill>
                  <a:schemeClr val="accent6"/>
                </a:solidFill>
              </a:rPr>
              <a:t> день </a:t>
            </a:r>
            <a:r>
              <a:rPr lang="ru-RU" sz="2400" i="1" dirty="0" smtClean="0">
                <a:solidFill>
                  <a:schemeClr val="accent6"/>
                </a:solidFill>
              </a:rPr>
              <a:t>бухгалтер </a:t>
            </a:r>
            <a:r>
              <a:rPr lang="ru-RU" sz="2400" i="1" dirty="0" err="1">
                <a:solidFill>
                  <a:schemeClr val="accent6"/>
                </a:solidFill>
              </a:rPr>
              <a:t>складає</a:t>
            </a:r>
            <a:r>
              <a:rPr lang="ru-RU" sz="2400" i="1" dirty="0">
                <a:solidFill>
                  <a:schemeClr val="accent6"/>
                </a:solidFill>
              </a:rPr>
              <a:t> , </a:t>
            </a:r>
            <a:r>
              <a:rPr lang="ru-RU" sz="2400" i="1" dirty="0" err="1">
                <a:solidFill>
                  <a:schemeClr val="accent6"/>
                </a:solidFill>
              </a:rPr>
              <a:t>віднімає</a:t>
            </a:r>
            <a:r>
              <a:rPr lang="ru-RU" sz="2400" i="1" dirty="0">
                <a:solidFill>
                  <a:schemeClr val="accent6"/>
                </a:solidFill>
              </a:rPr>
              <a:t> , </a:t>
            </a:r>
            <a:r>
              <a:rPr lang="ru-RU" sz="2400" i="1" dirty="0" err="1">
                <a:solidFill>
                  <a:schemeClr val="accent6"/>
                </a:solidFill>
              </a:rPr>
              <a:t>ділить</a:t>
            </a:r>
            <a:r>
              <a:rPr lang="ru-RU" sz="2400" i="1" dirty="0">
                <a:solidFill>
                  <a:schemeClr val="accent6"/>
                </a:solidFill>
              </a:rPr>
              <a:t> , множить 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               Бухгалтер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3096344" cy="26642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72816"/>
            <a:ext cx="3240360" cy="222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6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4725144"/>
            <a:ext cx="8229600" cy="4525963"/>
          </a:xfrm>
        </p:spPr>
        <p:txBody>
          <a:bodyPr/>
          <a:lstStyle/>
          <a:p>
            <a:r>
              <a:rPr lang="ru-RU" i="1" dirty="0" err="1" smtClean="0">
                <a:solidFill>
                  <a:schemeClr val="accent6"/>
                </a:solidFill>
              </a:rPr>
              <a:t>Інженер</a:t>
            </a:r>
            <a:r>
              <a:rPr lang="ru-RU" i="1" dirty="0" smtClean="0">
                <a:solidFill>
                  <a:schemeClr val="accent6"/>
                </a:solidFill>
              </a:rPr>
              <a:t>, </a:t>
            </a:r>
            <a:r>
              <a:rPr lang="ru-RU" i="1" dirty="0" err="1" smtClean="0">
                <a:solidFill>
                  <a:schemeClr val="accent6"/>
                </a:solidFill>
              </a:rPr>
              <a:t>йому</a:t>
            </a:r>
            <a:r>
              <a:rPr lang="ru-RU" i="1" dirty="0" smtClean="0">
                <a:solidFill>
                  <a:schemeClr val="accent6"/>
                </a:solidFill>
              </a:rPr>
              <a:t> </a:t>
            </a:r>
            <a:r>
              <a:rPr lang="ru-RU" i="1" dirty="0">
                <a:solidFill>
                  <a:schemeClr val="accent6"/>
                </a:solidFill>
              </a:rPr>
              <a:t>особливо добре </a:t>
            </a:r>
            <a:r>
              <a:rPr lang="ru-RU" i="1" dirty="0" err="1">
                <a:solidFill>
                  <a:schemeClr val="accent6"/>
                </a:solidFill>
              </a:rPr>
              <a:t>потрібно</a:t>
            </a:r>
            <a:r>
              <a:rPr lang="ru-RU" i="1" dirty="0">
                <a:solidFill>
                  <a:schemeClr val="accent6"/>
                </a:solidFill>
              </a:rPr>
              <a:t> знати математику, </a:t>
            </a:r>
            <a:r>
              <a:rPr lang="ru-RU" i="1" dirty="0" err="1">
                <a:solidFill>
                  <a:schemeClr val="accent6"/>
                </a:solidFill>
              </a:rPr>
              <a:t>щоб</a:t>
            </a:r>
            <a:r>
              <a:rPr lang="ru-RU" i="1" dirty="0">
                <a:solidFill>
                  <a:schemeClr val="accent6"/>
                </a:solidFill>
              </a:rPr>
              <a:t> правильно </a:t>
            </a:r>
            <a:r>
              <a:rPr lang="ru-RU" i="1" dirty="0" err="1">
                <a:solidFill>
                  <a:schemeClr val="accent6"/>
                </a:solidFill>
              </a:rPr>
              <a:t>розраховувати</a:t>
            </a:r>
            <a:r>
              <a:rPr lang="ru-RU" i="1" dirty="0">
                <a:solidFill>
                  <a:schemeClr val="accent6"/>
                </a:solidFill>
              </a:rPr>
              <a:t> і </a:t>
            </a:r>
            <a:r>
              <a:rPr lang="ru-RU" i="1" dirty="0" err="1">
                <a:solidFill>
                  <a:schemeClr val="accent6"/>
                </a:solidFill>
              </a:rPr>
              <a:t>креслити</a:t>
            </a:r>
            <a:r>
              <a:rPr lang="ru-RU" i="1" dirty="0">
                <a:solidFill>
                  <a:schemeClr val="accent6"/>
                </a:solidFill>
              </a:rPr>
              <a:t> </a:t>
            </a:r>
            <a:r>
              <a:rPr lang="ru-RU" i="1" dirty="0" err="1">
                <a:solidFill>
                  <a:schemeClr val="accent6"/>
                </a:solidFill>
              </a:rPr>
              <a:t>креслення</a:t>
            </a:r>
            <a:r>
              <a:rPr lang="ru-RU" i="1" dirty="0">
                <a:solidFill>
                  <a:schemeClr val="accent6"/>
                </a:solidFill>
              </a:rPr>
              <a:t> .</a:t>
            </a:r>
            <a:endParaRPr lang="ru-RU" b="1" i="1" dirty="0">
              <a:solidFill>
                <a:schemeClr val="accent6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i="1" dirty="0" smtClean="0"/>
              <a:t>                  Інженер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60"/>
            <a:ext cx="3600400" cy="24886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700808"/>
            <a:ext cx="2232248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4437112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6"/>
                </a:solidFill>
              </a:rPr>
              <a:t>В </a:t>
            </a:r>
            <a:r>
              <a:rPr lang="ru-RU" sz="1800" i="1" dirty="0" err="1">
                <a:solidFill>
                  <a:schemeClr val="accent6"/>
                </a:solidFill>
              </a:rPr>
              <a:t>електриці</a:t>
            </a:r>
            <a:r>
              <a:rPr lang="ru-RU" sz="1800" i="1" dirty="0">
                <a:solidFill>
                  <a:schemeClr val="accent6"/>
                </a:solidFill>
              </a:rPr>
              <a:t> є </a:t>
            </a:r>
            <a:r>
              <a:rPr lang="ru-RU" sz="1800" i="1" dirty="0" err="1">
                <a:solidFill>
                  <a:schemeClr val="accent6"/>
                </a:solidFill>
              </a:rPr>
              <a:t>теж</a:t>
            </a:r>
            <a:r>
              <a:rPr lang="ru-RU" sz="1800" i="1" dirty="0">
                <a:solidFill>
                  <a:schemeClr val="accent6"/>
                </a:solidFill>
              </a:rPr>
              <a:t> робота, </a:t>
            </a:r>
            <a:r>
              <a:rPr lang="ru-RU" sz="1800" i="1" dirty="0" err="1">
                <a:solidFill>
                  <a:schemeClr val="accent6"/>
                </a:solidFill>
              </a:rPr>
              <a:t>пов'язана</a:t>
            </a:r>
            <a:r>
              <a:rPr lang="ru-RU" sz="1800" i="1" dirty="0">
                <a:solidFill>
                  <a:schemeClr val="accent6"/>
                </a:solidFill>
              </a:rPr>
              <a:t> з математикою. </a:t>
            </a:r>
            <a:r>
              <a:rPr lang="ru-RU" sz="1800" i="1" dirty="0" err="1">
                <a:solidFill>
                  <a:schemeClr val="accent6"/>
                </a:solidFill>
              </a:rPr>
              <a:t>Електрик</a:t>
            </a:r>
            <a:r>
              <a:rPr lang="ru-RU" sz="1800" i="1" dirty="0">
                <a:solidFill>
                  <a:schemeClr val="accent6"/>
                </a:solidFill>
              </a:rPr>
              <a:t> повинен </a:t>
            </a:r>
            <a:r>
              <a:rPr lang="ru-RU" sz="1800" i="1" dirty="0" err="1">
                <a:solidFill>
                  <a:schemeClr val="accent6"/>
                </a:solidFill>
              </a:rPr>
              <a:t>вміти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виміряти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площу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приміщення</a:t>
            </a:r>
            <a:r>
              <a:rPr lang="ru-RU" sz="1800" i="1" dirty="0">
                <a:solidFill>
                  <a:schemeClr val="accent6"/>
                </a:solidFill>
              </a:rPr>
              <a:t>, </a:t>
            </a:r>
            <a:r>
              <a:rPr lang="ru-RU" sz="1800" i="1" dirty="0" err="1">
                <a:solidFill>
                  <a:schemeClr val="accent6"/>
                </a:solidFill>
              </a:rPr>
              <a:t>розрахувати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довжину</a:t>
            </a:r>
            <a:r>
              <a:rPr lang="ru-RU" sz="1800" i="1" dirty="0">
                <a:solidFill>
                  <a:schemeClr val="accent6"/>
                </a:solidFill>
              </a:rPr>
              <a:t> кабелю , а </a:t>
            </a:r>
            <a:r>
              <a:rPr lang="ru-RU" sz="1800" i="1" dirty="0" err="1">
                <a:solidFill>
                  <a:schemeClr val="accent6"/>
                </a:solidFill>
              </a:rPr>
              <a:t>також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розрахувати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навантаження</a:t>
            </a:r>
            <a:r>
              <a:rPr lang="ru-RU" sz="1800" i="1" dirty="0">
                <a:solidFill>
                  <a:schemeClr val="accent6"/>
                </a:solidFill>
              </a:rPr>
              <a:t> на </a:t>
            </a:r>
            <a:r>
              <a:rPr lang="ru-RU" sz="1800" i="1" dirty="0" err="1">
                <a:solidFill>
                  <a:schemeClr val="accent6"/>
                </a:solidFill>
              </a:rPr>
              <a:t>електричний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ланцюг</a:t>
            </a:r>
            <a:r>
              <a:rPr lang="ru-RU" sz="1800" i="1" dirty="0">
                <a:solidFill>
                  <a:schemeClr val="accent6"/>
                </a:solidFill>
              </a:rPr>
              <a:t>. Робота </a:t>
            </a:r>
            <a:r>
              <a:rPr lang="ru-RU" sz="1800" i="1" dirty="0" err="1">
                <a:solidFill>
                  <a:schemeClr val="accent6"/>
                </a:solidFill>
              </a:rPr>
              <a:t>електрика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відповідальна</a:t>
            </a:r>
            <a:r>
              <a:rPr lang="ru-RU" sz="1800" i="1" dirty="0">
                <a:solidFill>
                  <a:schemeClr val="accent6"/>
                </a:solidFill>
              </a:rPr>
              <a:t> , тому </a:t>
            </a:r>
            <a:r>
              <a:rPr lang="ru-RU" sz="1800" i="1" dirty="0" err="1">
                <a:solidFill>
                  <a:schemeClr val="accent6"/>
                </a:solidFill>
              </a:rPr>
              <a:t>що</a:t>
            </a:r>
            <a:r>
              <a:rPr lang="ru-RU" sz="1800" i="1" dirty="0">
                <a:solidFill>
                  <a:schemeClr val="accent6"/>
                </a:solidFill>
              </a:rPr>
              <a:t> в </a:t>
            </a:r>
            <a:r>
              <a:rPr lang="ru-RU" sz="1800" i="1" dirty="0" err="1">
                <a:solidFill>
                  <a:schemeClr val="accent6"/>
                </a:solidFill>
              </a:rPr>
              <a:t>разі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помилки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може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статися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 smtClean="0">
                <a:solidFill>
                  <a:schemeClr val="accent6"/>
                </a:solidFill>
              </a:rPr>
              <a:t>пожежа</a:t>
            </a:r>
            <a:r>
              <a:rPr lang="ru-RU" sz="1800" i="1" dirty="0" smtClean="0">
                <a:solidFill>
                  <a:schemeClr val="accent6"/>
                </a:solidFill>
              </a:rPr>
              <a:t>.</a:t>
            </a:r>
            <a:endParaRPr lang="ru-RU" sz="1800" i="1" dirty="0">
              <a:solidFill>
                <a:schemeClr val="accent6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             Електрик 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0768"/>
            <a:ext cx="2952328" cy="27363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628800"/>
            <a:ext cx="396044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6"/>
                </a:solidFill>
              </a:rPr>
              <a:t>В</a:t>
            </a:r>
            <a:r>
              <a:rPr lang="ru-RU" sz="1800" dirty="0" smtClean="0">
                <a:solidFill>
                  <a:schemeClr val="accent6"/>
                </a:solidFill>
              </a:rPr>
              <a:t> </a:t>
            </a:r>
            <a:r>
              <a:rPr lang="ru-RU" sz="1800" dirty="0" err="1">
                <a:solidFill>
                  <a:schemeClr val="accent6"/>
                </a:solidFill>
              </a:rPr>
              <a:t>туристичній</a:t>
            </a:r>
            <a:r>
              <a:rPr lang="ru-RU" sz="1800" dirty="0">
                <a:solidFill>
                  <a:schemeClr val="accent6"/>
                </a:solidFill>
              </a:rPr>
              <a:t> </a:t>
            </a:r>
            <a:r>
              <a:rPr lang="ru-RU" sz="1800" dirty="0" err="1" smtClean="0">
                <a:solidFill>
                  <a:schemeClr val="accent6"/>
                </a:solidFill>
              </a:rPr>
              <a:t>компанії</a:t>
            </a:r>
            <a:r>
              <a:rPr lang="ru-RU" sz="1800" dirty="0">
                <a:solidFill>
                  <a:schemeClr val="accent6"/>
                </a:solidFill>
              </a:rPr>
              <a:t>,</a:t>
            </a:r>
            <a:r>
              <a:rPr lang="ru-RU" sz="1800" dirty="0" smtClean="0">
                <a:solidFill>
                  <a:schemeClr val="accent6"/>
                </a:solidFill>
              </a:rPr>
              <a:t>  </a:t>
            </a:r>
            <a:r>
              <a:rPr lang="ru-RU" sz="1800" dirty="0" err="1">
                <a:solidFill>
                  <a:schemeClr val="accent6"/>
                </a:solidFill>
              </a:rPr>
              <a:t>необхідні</a:t>
            </a:r>
            <a:r>
              <a:rPr lang="ru-RU" sz="1800" dirty="0">
                <a:solidFill>
                  <a:schemeClr val="accent6"/>
                </a:solidFill>
              </a:rPr>
              <a:t> </a:t>
            </a:r>
            <a:r>
              <a:rPr lang="ru-RU" sz="1800" dirty="0" err="1">
                <a:solidFill>
                  <a:schemeClr val="accent6"/>
                </a:solidFill>
              </a:rPr>
              <a:t>математичні</a:t>
            </a:r>
            <a:r>
              <a:rPr lang="ru-RU" sz="1800" dirty="0">
                <a:solidFill>
                  <a:schemeClr val="accent6"/>
                </a:solidFill>
              </a:rPr>
              <a:t> </a:t>
            </a:r>
            <a:r>
              <a:rPr lang="ru-RU" sz="1800" dirty="0" err="1">
                <a:solidFill>
                  <a:schemeClr val="accent6"/>
                </a:solidFill>
              </a:rPr>
              <a:t>знання</a:t>
            </a:r>
            <a:r>
              <a:rPr lang="ru-RU" sz="1800" dirty="0">
                <a:solidFill>
                  <a:schemeClr val="accent6"/>
                </a:solidFill>
              </a:rPr>
              <a:t> для </a:t>
            </a:r>
            <a:r>
              <a:rPr lang="ru-RU" sz="1800" dirty="0" err="1" smtClean="0">
                <a:solidFill>
                  <a:schemeClr val="accent6"/>
                </a:solidFill>
              </a:rPr>
              <a:t>роботи</a:t>
            </a:r>
            <a:r>
              <a:rPr lang="ru-RU" sz="1800" dirty="0" smtClean="0">
                <a:solidFill>
                  <a:schemeClr val="accent6"/>
                </a:solidFill>
              </a:rPr>
              <a:t>, </a:t>
            </a:r>
            <a:r>
              <a:rPr lang="ru-RU" sz="1800" dirty="0" err="1" smtClean="0">
                <a:solidFill>
                  <a:schemeClr val="accent6"/>
                </a:solidFill>
              </a:rPr>
              <a:t>щоб</a:t>
            </a:r>
            <a:r>
              <a:rPr lang="ru-RU" sz="1800" dirty="0" smtClean="0">
                <a:solidFill>
                  <a:schemeClr val="accent6"/>
                </a:solidFill>
              </a:rPr>
              <a:t> </a:t>
            </a:r>
            <a:r>
              <a:rPr lang="ru-RU" sz="1800" dirty="0" err="1">
                <a:solidFill>
                  <a:schemeClr val="accent6"/>
                </a:solidFill>
              </a:rPr>
              <a:t>відправити</a:t>
            </a:r>
            <a:r>
              <a:rPr lang="ru-RU" sz="1800" dirty="0">
                <a:solidFill>
                  <a:schemeClr val="accent6"/>
                </a:solidFill>
              </a:rPr>
              <a:t> людей у </a:t>
            </a:r>
            <a:r>
              <a:rPr lang="ru-RU" sz="1800" dirty="0" err="1">
                <a:solidFill>
                  <a:schemeClr val="accent6"/>
                </a:solidFill>
              </a:rPr>
              <a:t>якусь</a:t>
            </a:r>
            <a:r>
              <a:rPr lang="ru-RU" sz="1800" dirty="0">
                <a:solidFill>
                  <a:schemeClr val="accent6"/>
                </a:solidFill>
              </a:rPr>
              <a:t> </a:t>
            </a:r>
            <a:r>
              <a:rPr lang="ru-RU" sz="1800" dirty="0" err="1">
                <a:solidFill>
                  <a:schemeClr val="accent6"/>
                </a:solidFill>
              </a:rPr>
              <a:t>країну</a:t>
            </a:r>
            <a:r>
              <a:rPr lang="ru-RU" sz="1800" dirty="0">
                <a:solidFill>
                  <a:schemeClr val="accent6"/>
                </a:solidFill>
              </a:rPr>
              <a:t> на </a:t>
            </a:r>
            <a:r>
              <a:rPr lang="ru-RU" sz="1800" dirty="0" err="1">
                <a:solidFill>
                  <a:schemeClr val="accent6"/>
                </a:solidFill>
              </a:rPr>
              <a:t>відпочинок</a:t>
            </a:r>
            <a:r>
              <a:rPr lang="ru-RU" sz="1800" dirty="0" smtClean="0">
                <a:solidFill>
                  <a:schemeClr val="accent6"/>
                </a:solidFill>
              </a:rPr>
              <a:t>, </a:t>
            </a:r>
            <a:r>
              <a:rPr lang="ru-RU" sz="1800" dirty="0" err="1" smtClean="0">
                <a:solidFill>
                  <a:schemeClr val="accent6"/>
                </a:solidFill>
              </a:rPr>
              <a:t>потрібно</a:t>
            </a:r>
            <a:r>
              <a:rPr lang="ru-RU" sz="1800" dirty="0" smtClean="0">
                <a:solidFill>
                  <a:schemeClr val="accent6"/>
                </a:solidFill>
              </a:rPr>
              <a:t> правильно </a:t>
            </a:r>
            <a:r>
              <a:rPr lang="ru-RU" sz="1800" dirty="0" err="1">
                <a:solidFill>
                  <a:schemeClr val="accent6"/>
                </a:solidFill>
              </a:rPr>
              <a:t>прорахувати</a:t>
            </a:r>
            <a:r>
              <a:rPr lang="ru-RU" sz="1800" dirty="0">
                <a:solidFill>
                  <a:schemeClr val="accent6"/>
                </a:solidFill>
              </a:rPr>
              <a:t> </a:t>
            </a:r>
            <a:r>
              <a:rPr lang="ru-RU" sz="1800" dirty="0" err="1">
                <a:solidFill>
                  <a:schemeClr val="accent6"/>
                </a:solidFill>
              </a:rPr>
              <a:t>вартість</a:t>
            </a:r>
            <a:r>
              <a:rPr lang="ru-RU" sz="1800" dirty="0">
                <a:solidFill>
                  <a:schemeClr val="accent6"/>
                </a:solidFill>
              </a:rPr>
              <a:t> </a:t>
            </a:r>
            <a:r>
              <a:rPr lang="ru-RU" sz="1800" dirty="0" err="1">
                <a:solidFill>
                  <a:schemeClr val="accent6"/>
                </a:solidFill>
              </a:rPr>
              <a:t>проживання</a:t>
            </a:r>
            <a:r>
              <a:rPr lang="ru-RU" sz="1800" dirty="0">
                <a:solidFill>
                  <a:schemeClr val="accent6"/>
                </a:solidFill>
              </a:rPr>
              <a:t>, </a:t>
            </a:r>
            <a:r>
              <a:rPr lang="ru-RU" sz="1800" dirty="0" err="1">
                <a:solidFill>
                  <a:schemeClr val="accent6"/>
                </a:solidFill>
              </a:rPr>
              <a:t>харчування</a:t>
            </a:r>
            <a:r>
              <a:rPr lang="ru-RU" sz="1800" dirty="0">
                <a:solidFill>
                  <a:schemeClr val="accent6"/>
                </a:solidFill>
              </a:rPr>
              <a:t> та </a:t>
            </a:r>
            <a:r>
              <a:rPr lang="ru-RU" sz="1800" dirty="0" err="1">
                <a:solidFill>
                  <a:schemeClr val="accent6"/>
                </a:solidFill>
              </a:rPr>
              <a:t>проїзду</a:t>
            </a:r>
            <a:r>
              <a:rPr lang="ru-RU" sz="1800" dirty="0">
                <a:solidFill>
                  <a:schemeClr val="accent6"/>
                </a:solidFill>
              </a:rPr>
              <a:t> . </a:t>
            </a:r>
            <a:r>
              <a:rPr lang="ru-RU" sz="1800" dirty="0" err="1">
                <a:solidFill>
                  <a:schemeClr val="accent6"/>
                </a:solidFill>
              </a:rPr>
              <a:t>Це</a:t>
            </a:r>
            <a:r>
              <a:rPr lang="ru-RU" sz="1800" dirty="0">
                <a:solidFill>
                  <a:schemeClr val="accent6"/>
                </a:solidFill>
              </a:rPr>
              <a:t> </a:t>
            </a:r>
            <a:r>
              <a:rPr lang="ru-RU" sz="1800" dirty="0" err="1">
                <a:solidFill>
                  <a:schemeClr val="accent6"/>
                </a:solidFill>
              </a:rPr>
              <a:t>необхідно</a:t>
            </a:r>
            <a:r>
              <a:rPr lang="ru-RU" sz="1800" dirty="0">
                <a:solidFill>
                  <a:schemeClr val="accent6"/>
                </a:solidFill>
              </a:rPr>
              <a:t> для того, </a:t>
            </a:r>
            <a:r>
              <a:rPr lang="ru-RU" sz="1800" dirty="0" err="1">
                <a:solidFill>
                  <a:schemeClr val="accent6"/>
                </a:solidFill>
              </a:rPr>
              <a:t>щоб</a:t>
            </a:r>
            <a:r>
              <a:rPr lang="ru-RU" sz="1800" dirty="0">
                <a:solidFill>
                  <a:schemeClr val="accent6"/>
                </a:solidFill>
              </a:rPr>
              <a:t> </a:t>
            </a:r>
            <a:r>
              <a:rPr lang="ru-RU" sz="1800" dirty="0" err="1">
                <a:solidFill>
                  <a:schemeClr val="accent6"/>
                </a:solidFill>
              </a:rPr>
              <a:t>відпочиваючі</a:t>
            </a:r>
            <a:r>
              <a:rPr lang="ru-RU" sz="1800" dirty="0">
                <a:solidFill>
                  <a:schemeClr val="accent6"/>
                </a:solidFill>
              </a:rPr>
              <a:t> знали, </a:t>
            </a:r>
            <a:r>
              <a:rPr lang="ru-RU" sz="1800" dirty="0" err="1">
                <a:solidFill>
                  <a:schemeClr val="accent6"/>
                </a:solidFill>
              </a:rPr>
              <a:t>скільки</a:t>
            </a:r>
            <a:r>
              <a:rPr lang="ru-RU" sz="1800" dirty="0">
                <a:solidFill>
                  <a:schemeClr val="accent6"/>
                </a:solidFill>
              </a:rPr>
              <a:t> буде </a:t>
            </a:r>
            <a:r>
              <a:rPr lang="ru-RU" sz="1800" dirty="0" err="1">
                <a:solidFill>
                  <a:schemeClr val="accent6"/>
                </a:solidFill>
              </a:rPr>
              <a:t>коштувати</a:t>
            </a:r>
            <a:r>
              <a:rPr lang="ru-RU" sz="1800" dirty="0">
                <a:solidFill>
                  <a:schemeClr val="accent6"/>
                </a:solidFill>
              </a:rPr>
              <a:t> </a:t>
            </a:r>
            <a:r>
              <a:rPr lang="ru-RU" sz="1800" dirty="0" err="1">
                <a:solidFill>
                  <a:schemeClr val="accent6"/>
                </a:solidFill>
              </a:rPr>
              <a:t>їх</a:t>
            </a:r>
            <a:r>
              <a:rPr lang="ru-RU" sz="1800" dirty="0">
                <a:solidFill>
                  <a:schemeClr val="accent6"/>
                </a:solidFill>
              </a:rPr>
              <a:t> </a:t>
            </a:r>
            <a:r>
              <a:rPr lang="ru-RU" sz="1800" dirty="0" err="1" smtClean="0">
                <a:solidFill>
                  <a:schemeClr val="accent6"/>
                </a:solidFill>
              </a:rPr>
              <a:t>відпочинок</a:t>
            </a:r>
            <a:r>
              <a:rPr lang="ru-RU" sz="1800" dirty="0" smtClean="0">
                <a:solidFill>
                  <a:schemeClr val="accent6"/>
                </a:solidFill>
              </a:rPr>
              <a:t> </a:t>
            </a:r>
            <a:r>
              <a:rPr lang="ru-RU" sz="1800" dirty="0">
                <a:solidFill>
                  <a:schemeClr val="accent6"/>
                </a:solidFill>
              </a:rPr>
              <a:t>.</a:t>
            </a:r>
            <a:endParaRPr lang="ru-RU" sz="1800" b="1" dirty="0">
              <a:solidFill>
                <a:schemeClr val="accent6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   </a:t>
            </a:r>
            <a:r>
              <a:rPr lang="ru-RU" i="1" dirty="0" err="1" smtClean="0"/>
              <a:t>Працівник</a:t>
            </a:r>
            <a:r>
              <a:rPr lang="ru-RU" i="1" dirty="0" smtClean="0"/>
              <a:t> </a:t>
            </a:r>
            <a:r>
              <a:rPr lang="ru-RU" i="1" dirty="0"/>
              <a:t>турагентства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377" y="1340768"/>
            <a:ext cx="5040560" cy="294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4595018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6"/>
                </a:solidFill>
              </a:rPr>
              <a:t>Таксист  . </a:t>
            </a:r>
            <a:r>
              <a:rPr lang="ru-RU" sz="1800" i="1" dirty="0">
                <a:solidFill>
                  <a:schemeClr val="accent6"/>
                </a:solidFill>
              </a:rPr>
              <a:t>Основною справою в </a:t>
            </a:r>
            <a:r>
              <a:rPr lang="ru-RU" sz="1800" i="1" dirty="0" err="1">
                <a:solidFill>
                  <a:schemeClr val="accent6"/>
                </a:solidFill>
              </a:rPr>
              <a:t>цій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професії</a:t>
            </a:r>
            <a:r>
              <a:rPr lang="ru-RU" sz="1800" i="1" dirty="0">
                <a:solidFill>
                  <a:schemeClr val="accent6"/>
                </a:solidFill>
              </a:rPr>
              <a:t> є </a:t>
            </a:r>
            <a:r>
              <a:rPr lang="ru-RU" sz="1800" i="1" dirty="0" err="1">
                <a:solidFill>
                  <a:schemeClr val="accent6"/>
                </a:solidFill>
              </a:rPr>
              <a:t>водіння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 smtClean="0">
                <a:solidFill>
                  <a:schemeClr val="accent6"/>
                </a:solidFill>
              </a:rPr>
              <a:t>автомобіля</a:t>
            </a:r>
            <a:r>
              <a:rPr lang="ru-RU" sz="1800" i="1" dirty="0" smtClean="0">
                <a:solidFill>
                  <a:schemeClr val="accent6"/>
                </a:solidFill>
              </a:rPr>
              <a:t>, </a:t>
            </a:r>
            <a:r>
              <a:rPr lang="ru-RU" sz="1800" i="1" dirty="0" err="1" smtClean="0">
                <a:solidFill>
                  <a:schemeClr val="accent6"/>
                </a:solidFill>
              </a:rPr>
              <a:t>щоб</a:t>
            </a:r>
            <a:r>
              <a:rPr lang="ru-RU" sz="1800" i="1" dirty="0" smtClean="0">
                <a:solidFill>
                  <a:schemeClr val="accent6"/>
                </a:solidFill>
              </a:rPr>
              <a:t> </a:t>
            </a:r>
            <a:r>
              <a:rPr lang="ru-RU" sz="1800" i="1" dirty="0">
                <a:solidFill>
                  <a:schemeClr val="accent6"/>
                </a:solidFill>
              </a:rPr>
              <a:t>машина </a:t>
            </a:r>
            <a:r>
              <a:rPr lang="ru-RU" sz="1800" i="1" dirty="0" err="1">
                <a:solidFill>
                  <a:schemeClr val="accent6"/>
                </a:solidFill>
              </a:rPr>
              <a:t>працювала</a:t>
            </a:r>
            <a:r>
              <a:rPr lang="ru-RU" sz="1800" i="1" dirty="0">
                <a:solidFill>
                  <a:schemeClr val="accent6"/>
                </a:solidFill>
              </a:rPr>
              <a:t> добре, </a:t>
            </a:r>
            <a:r>
              <a:rPr lang="ru-RU" sz="1800" i="1" dirty="0" err="1" smtClean="0">
                <a:solidFill>
                  <a:schemeClr val="accent6"/>
                </a:solidFill>
              </a:rPr>
              <a:t>потрібно</a:t>
            </a:r>
            <a:r>
              <a:rPr lang="ru-RU" sz="1800" i="1" dirty="0" smtClean="0">
                <a:solidFill>
                  <a:schemeClr val="accent6"/>
                </a:solidFill>
              </a:rPr>
              <a:t> </a:t>
            </a:r>
            <a:r>
              <a:rPr lang="ru-RU" sz="1800" i="1" dirty="0" err="1" smtClean="0">
                <a:solidFill>
                  <a:schemeClr val="accent6"/>
                </a:solidFill>
              </a:rPr>
              <a:t>відраховувати</a:t>
            </a:r>
            <a:r>
              <a:rPr lang="ru-RU" sz="1800" i="1" dirty="0" smtClean="0">
                <a:solidFill>
                  <a:schemeClr val="accent6"/>
                </a:solidFill>
              </a:rPr>
              <a:t> </a:t>
            </a:r>
            <a:r>
              <a:rPr lang="ru-RU" sz="1800" i="1" dirty="0">
                <a:solidFill>
                  <a:schemeClr val="accent6"/>
                </a:solidFill>
              </a:rPr>
              <a:t>5000 км </a:t>
            </a:r>
            <a:r>
              <a:rPr lang="ru-RU" sz="1800" i="1" dirty="0" err="1">
                <a:solidFill>
                  <a:schemeClr val="accent6"/>
                </a:solidFill>
              </a:rPr>
              <a:t>проїзду</a:t>
            </a:r>
            <a:r>
              <a:rPr lang="ru-RU" sz="1800" i="1" dirty="0">
                <a:solidFill>
                  <a:schemeClr val="accent6"/>
                </a:solidFill>
              </a:rPr>
              <a:t> і </a:t>
            </a:r>
            <a:r>
              <a:rPr lang="ru-RU" sz="1800" i="1" dirty="0" err="1">
                <a:solidFill>
                  <a:schemeClr val="accent6"/>
                </a:solidFill>
              </a:rPr>
              <a:t>після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цього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міняти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моторне</a:t>
            </a:r>
            <a:r>
              <a:rPr lang="ru-RU" sz="1800" i="1" dirty="0">
                <a:solidFill>
                  <a:schemeClr val="accent6"/>
                </a:solidFill>
              </a:rPr>
              <a:t> масло в </a:t>
            </a:r>
            <a:r>
              <a:rPr lang="ru-RU" sz="1800" i="1" dirty="0" err="1">
                <a:solidFill>
                  <a:schemeClr val="accent6"/>
                </a:solidFill>
              </a:rPr>
              <a:t>двигуні</a:t>
            </a:r>
            <a:r>
              <a:rPr lang="ru-RU" sz="1800" i="1" dirty="0">
                <a:solidFill>
                  <a:schemeClr val="accent6"/>
                </a:solidFill>
              </a:rPr>
              <a:t>. </a:t>
            </a:r>
            <a:r>
              <a:rPr lang="ru-RU" sz="1800" i="1" dirty="0" smtClean="0">
                <a:solidFill>
                  <a:schemeClr val="accent6"/>
                </a:solidFill>
              </a:rPr>
              <a:t>Коли </a:t>
            </a:r>
            <a:r>
              <a:rPr lang="ru-RU" sz="1800" i="1" dirty="0" err="1" smtClean="0">
                <a:solidFill>
                  <a:schemeClr val="accent6"/>
                </a:solidFill>
              </a:rPr>
              <a:t>водій</a:t>
            </a:r>
            <a:r>
              <a:rPr lang="ru-RU" sz="1800" i="1" dirty="0" smtClean="0">
                <a:solidFill>
                  <a:schemeClr val="accent6"/>
                </a:solidFill>
              </a:rPr>
              <a:t> </a:t>
            </a:r>
            <a:r>
              <a:rPr lang="ru-RU" sz="1800" i="1" dirty="0" err="1" smtClean="0">
                <a:solidFill>
                  <a:schemeClr val="accent6"/>
                </a:solidFill>
              </a:rPr>
              <a:t>везе</a:t>
            </a:r>
            <a:r>
              <a:rPr lang="ru-RU" sz="1800" i="1" dirty="0" smtClean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пасажирів</a:t>
            </a:r>
            <a:r>
              <a:rPr lang="ru-RU" sz="1800" i="1" dirty="0">
                <a:solidFill>
                  <a:schemeClr val="accent6"/>
                </a:solidFill>
              </a:rPr>
              <a:t> , </a:t>
            </a:r>
            <a:r>
              <a:rPr lang="ru-RU" sz="1800" i="1" dirty="0" err="1">
                <a:solidFill>
                  <a:schemeClr val="accent6"/>
                </a:solidFill>
              </a:rPr>
              <a:t>йому</a:t>
            </a:r>
            <a:r>
              <a:rPr lang="ru-RU" sz="1800" i="1" dirty="0">
                <a:solidFill>
                  <a:schemeClr val="accent6"/>
                </a:solidFill>
              </a:rPr>
              <a:t> доводиться </a:t>
            </a:r>
            <a:r>
              <a:rPr lang="ru-RU" sz="1800" i="1" dirty="0" err="1">
                <a:solidFill>
                  <a:schemeClr val="accent6"/>
                </a:solidFill>
              </a:rPr>
              <a:t>прораховувати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кілометраж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маршрутів</a:t>
            </a:r>
            <a:r>
              <a:rPr lang="ru-RU" sz="1800" i="1" dirty="0">
                <a:solidFill>
                  <a:schemeClr val="accent6"/>
                </a:solidFill>
              </a:rPr>
              <a:t> , </a:t>
            </a:r>
            <a:r>
              <a:rPr lang="ru-RU" sz="1800" i="1" dirty="0" err="1">
                <a:solidFill>
                  <a:schemeClr val="accent6"/>
                </a:solidFill>
              </a:rPr>
              <a:t>щоб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призначити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err="1">
                <a:solidFill>
                  <a:schemeClr val="accent6"/>
                </a:solidFill>
              </a:rPr>
              <a:t>ціну</a:t>
            </a:r>
            <a:r>
              <a:rPr lang="ru-RU" sz="1800" i="1" dirty="0">
                <a:solidFill>
                  <a:schemeClr val="accent6"/>
                </a:solidFill>
              </a:rPr>
              <a:t> за </a:t>
            </a:r>
            <a:r>
              <a:rPr lang="ru-RU" sz="1800" i="1" dirty="0" err="1">
                <a:solidFill>
                  <a:schemeClr val="accent6"/>
                </a:solidFill>
              </a:rPr>
              <a:t>проїзд</a:t>
            </a:r>
            <a:r>
              <a:rPr lang="ru-RU" sz="1800" i="1" dirty="0">
                <a:solidFill>
                  <a:schemeClr val="accent6"/>
                </a:solidFill>
              </a:rPr>
              <a:t>. Математика </a:t>
            </a:r>
            <a:r>
              <a:rPr lang="ru-RU" sz="1800" i="1" dirty="0" err="1">
                <a:solidFill>
                  <a:schemeClr val="accent6"/>
                </a:solidFill>
              </a:rPr>
              <a:t>необхідна</a:t>
            </a:r>
            <a:r>
              <a:rPr lang="ru-RU" sz="1800" i="1" dirty="0">
                <a:solidFill>
                  <a:schemeClr val="accent6"/>
                </a:solidFill>
              </a:rPr>
              <a:t> в </a:t>
            </a:r>
            <a:r>
              <a:rPr lang="ru-RU" sz="1800" i="1" dirty="0" err="1">
                <a:solidFill>
                  <a:schemeClr val="accent6"/>
                </a:solidFill>
              </a:rPr>
              <a:t>професії</a:t>
            </a:r>
            <a:r>
              <a:rPr lang="ru-RU" sz="1800" i="1" dirty="0">
                <a:solidFill>
                  <a:schemeClr val="accent6"/>
                </a:solidFill>
              </a:rPr>
              <a:t> </a:t>
            </a:r>
            <a:r>
              <a:rPr lang="ru-RU" sz="1800" i="1" dirty="0" smtClean="0">
                <a:solidFill>
                  <a:schemeClr val="accent6"/>
                </a:solidFill>
              </a:rPr>
              <a:t>таксиста.</a:t>
            </a:r>
            <a:endParaRPr lang="ru-RU" sz="1800" i="1" dirty="0">
              <a:solidFill>
                <a:schemeClr val="accent6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                Таксист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3312368" cy="20882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360" y="1772816"/>
            <a:ext cx="328900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6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478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 </vt:lpstr>
      <vt:lpstr>Презентация PowerPoint</vt:lpstr>
      <vt:lpstr>Вихователь дитячого садку</vt:lpstr>
      <vt:lpstr>        Продавець меблів</vt:lpstr>
      <vt:lpstr>               Бухгалтер</vt:lpstr>
      <vt:lpstr>                  Інженер</vt:lpstr>
      <vt:lpstr>             Електрик </vt:lpstr>
      <vt:lpstr>    Працівник турагентства</vt:lpstr>
      <vt:lpstr>                Таксист</vt:lpstr>
      <vt:lpstr>                   Касир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Саня</dc:creator>
  <cp:lastModifiedBy>Саня</cp:lastModifiedBy>
  <cp:revision>8</cp:revision>
  <dcterms:created xsi:type="dcterms:W3CDTF">2015-01-25T14:21:29Z</dcterms:created>
  <dcterms:modified xsi:type="dcterms:W3CDTF">2015-01-25T15:48:22Z</dcterms:modified>
</cp:coreProperties>
</file>